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Lst>
  <p:sldSz cx="18288000" cy="10287000"/>
  <p:notesSz cx="6858000" cy="9144000"/>
  <p:embeddedFontLst>
    <p:embeddedFont>
      <p:font typeface="Tahoma" panose="020B0604030504040204" pitchFamily="34" charset="0"/>
      <p:regular r:id="rId45"/>
      <p:bold r:id="rId4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p:scale>
          <a:sx n="33" d="100"/>
          <a:sy n="33" d="100"/>
        </p:scale>
        <p:origin x="1882" y="61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2.fntdata"/><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12/11/2024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12/11/2024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12/11/2024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latin typeface="Tahoma" panose="020B0604030504040204" pitchFamily="34" charset="0"/>
              </a:defRPr>
            </a:lvl1pPr>
          </a:lstStyle>
          <a:p>
            <a:fld id="{1D8BD707-D9CF-40AE-B4C6-C98DA3205C09}" type="datetimeFigureOut">
              <a:rPr lang="en-US" smtClean="0"/>
              <a:pPr/>
              <a:t>12/11/2024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latin typeface="Tahoma" panose="020B0604030504040204" pitchFamily="34" charset="0"/>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latin typeface="Tahoma" panose="020B0604030504040204" pitchFamily="34" charset="0"/>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xStyles>
    <p:titleStyle>
      <a:lvl1pPr algn="ctr" defTabSz="914400" rtl="0" eaLnBrk="1" latinLnBrk="0" hangingPunct="1">
        <a:spcBef>
          <a:spcPct val="0"/>
        </a:spcBef>
        <a:buNone/>
        <a:defRPr sz="4400" kern="1200">
          <a:solidFill>
            <a:schemeClr val="tx1"/>
          </a:solidFill>
          <a:latin typeface="Tahoma" panose="020B0604030504040204" pitchFamily="34" charset="0"/>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Tahoma" panose="020B0604030504040204" pitchFamily="34"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Tahoma" panose="020B0604030504040204" pitchFamily="34" charset="0"/>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Tahoma" panose="020B0604030504040204" pitchFamily="34" charset="0"/>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Tahoma" panose="020B0604030504040204" pitchFamily="34" charset="0"/>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Tahoma" panose="020B060403050404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s>
</file>

<file path=ppt/slides/_rels/slide10.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6.sv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6.svg"/><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30.svg"/><Relationship Id="rId7" Type="http://schemas.openxmlformats.org/officeDocument/2006/relationships/image" Target="../media/image6.svg"/><Relationship Id="rId2" Type="http://schemas.openxmlformats.org/officeDocument/2006/relationships/image" Target="../media/image29.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8.svg"/><Relationship Id="rId10" Type="http://schemas.openxmlformats.org/officeDocument/2006/relationships/image" Target="../media/image33.svg"/><Relationship Id="rId4" Type="http://schemas.openxmlformats.org/officeDocument/2006/relationships/image" Target="../media/image7.png"/><Relationship Id="rId9" Type="http://schemas.openxmlformats.org/officeDocument/2006/relationships/image" Target="../media/image32.png"/></Relationships>
</file>

<file path=ppt/slides/_rels/slide13.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30.svg"/><Relationship Id="rId7" Type="http://schemas.openxmlformats.org/officeDocument/2006/relationships/image" Target="../media/image6.svg"/><Relationship Id="rId2" Type="http://schemas.openxmlformats.org/officeDocument/2006/relationships/image" Target="../media/image29.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8.svg"/><Relationship Id="rId4" Type="http://schemas.openxmlformats.org/officeDocument/2006/relationships/image" Target="../media/image7.png"/><Relationship Id="rId9" Type="http://schemas.openxmlformats.org/officeDocument/2006/relationships/image" Target="../media/image34.png"/></Relationships>
</file>

<file path=ppt/slides/_rels/slide14.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svg"/><Relationship Id="rId7" Type="http://schemas.openxmlformats.org/officeDocument/2006/relationships/image" Target="../media/image6.svg"/><Relationship Id="rId2" Type="http://schemas.openxmlformats.org/officeDocument/2006/relationships/image" Target="../media/image29.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8.svg"/><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8.svg"/><Relationship Id="rId10" Type="http://schemas.openxmlformats.org/officeDocument/2006/relationships/image" Target="../media/image38.svg"/><Relationship Id="rId4" Type="http://schemas.openxmlformats.org/officeDocument/2006/relationships/image" Target="../media/image7.png"/><Relationship Id="rId9" Type="http://schemas.openxmlformats.org/officeDocument/2006/relationships/image" Target="../media/image37.png"/></Relationships>
</file>

<file path=ppt/slides/_rels/slide16.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8.svg"/><Relationship Id="rId10" Type="http://schemas.openxmlformats.org/officeDocument/2006/relationships/image" Target="../media/image39.png"/><Relationship Id="rId4" Type="http://schemas.openxmlformats.org/officeDocument/2006/relationships/image" Target="../media/image7.png"/><Relationship Id="rId9" Type="http://schemas.openxmlformats.org/officeDocument/2006/relationships/image" Target="../media/image38.svg"/></Relationships>
</file>

<file path=ppt/slides/_rels/slide17.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8.svg"/><Relationship Id="rId7" Type="http://schemas.openxmlformats.org/officeDocument/2006/relationships/image" Target="../media/image41.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40.png"/><Relationship Id="rId5" Type="http://schemas.openxmlformats.org/officeDocument/2006/relationships/image" Target="../media/image6.svg"/><Relationship Id="rId4" Type="http://schemas.openxmlformats.org/officeDocument/2006/relationships/image" Target="../media/image5.png"/></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3.jpeg"/><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8.svg"/></Relationships>
</file>

<file path=ppt/slides/_rels/slide19.xml.rels><?xml version="1.0" encoding="UTF-8" standalone="yes"?>
<Relationships xmlns="http://schemas.openxmlformats.org/package/2006/relationships"><Relationship Id="rId8" Type="http://schemas.openxmlformats.org/officeDocument/2006/relationships/image" Target="../media/image6.svg"/><Relationship Id="rId13" Type="http://schemas.openxmlformats.org/officeDocument/2006/relationships/image" Target="../media/image49.png"/><Relationship Id="rId3" Type="http://schemas.openxmlformats.org/officeDocument/2006/relationships/image" Target="../media/image2.svg"/><Relationship Id="rId7" Type="http://schemas.openxmlformats.org/officeDocument/2006/relationships/image" Target="../media/image5.png"/><Relationship Id="rId12" Type="http://schemas.openxmlformats.org/officeDocument/2006/relationships/image" Target="../media/image48.svg"/><Relationship Id="rId2" Type="http://schemas.openxmlformats.org/officeDocument/2006/relationships/image" Target="../media/image1.png"/><Relationship Id="rId16" Type="http://schemas.openxmlformats.org/officeDocument/2006/relationships/image" Target="../media/image52.svg"/><Relationship Id="rId1" Type="http://schemas.openxmlformats.org/officeDocument/2006/relationships/slideLayout" Target="../slideLayouts/slideLayout7.xml"/><Relationship Id="rId6" Type="http://schemas.openxmlformats.org/officeDocument/2006/relationships/image" Target="../media/image8.svg"/><Relationship Id="rId11" Type="http://schemas.openxmlformats.org/officeDocument/2006/relationships/image" Target="../media/image47.png"/><Relationship Id="rId5" Type="http://schemas.openxmlformats.org/officeDocument/2006/relationships/image" Target="../media/image7.png"/><Relationship Id="rId15" Type="http://schemas.openxmlformats.org/officeDocument/2006/relationships/image" Target="../media/image51.png"/><Relationship Id="rId10" Type="http://schemas.openxmlformats.org/officeDocument/2006/relationships/image" Target="../media/image46.svg"/><Relationship Id="rId4" Type="http://schemas.openxmlformats.org/officeDocument/2006/relationships/image" Target="../media/image44.png"/><Relationship Id="rId9" Type="http://schemas.openxmlformats.org/officeDocument/2006/relationships/image" Target="../media/image45.png"/><Relationship Id="rId14" Type="http://schemas.openxmlformats.org/officeDocument/2006/relationships/image" Target="../media/image50.svg"/></Relationships>
</file>

<file path=ppt/slides/_rels/slide2.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8.svg"/><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8.svg"/><Relationship Id="rId4" Type="http://schemas.openxmlformats.org/officeDocument/2006/relationships/image" Target="../media/image7.png"/></Relationships>
</file>

<file path=ppt/slides/_rels/slide21.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8.svg"/><Relationship Id="rId4" Type="http://schemas.openxmlformats.org/officeDocument/2006/relationships/image" Target="../media/image7.png"/><Relationship Id="rId9" Type="http://schemas.openxmlformats.org/officeDocument/2006/relationships/image" Target="../media/image55.png"/></Relationships>
</file>

<file path=ppt/slides/_rels/slide22.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8.svg"/><Relationship Id="rId7" Type="http://schemas.openxmlformats.org/officeDocument/2006/relationships/image" Target="../media/image57.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56.png"/><Relationship Id="rId5" Type="http://schemas.openxmlformats.org/officeDocument/2006/relationships/image" Target="../media/image6.svg"/><Relationship Id="rId10" Type="http://schemas.openxmlformats.org/officeDocument/2006/relationships/image" Target="../media/image60.png"/><Relationship Id="rId4" Type="http://schemas.openxmlformats.org/officeDocument/2006/relationships/image" Target="../media/image5.png"/><Relationship Id="rId9" Type="http://schemas.openxmlformats.org/officeDocument/2006/relationships/image" Target="../media/image59.png"/></Relationships>
</file>

<file path=ppt/slides/_rels/slide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1.png"/><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8.svg"/></Relationships>
</file>

<file path=ppt/slides/_rels/slide2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62.png"/><Relationship Id="rId5" Type="http://schemas.openxmlformats.org/officeDocument/2006/relationships/image" Target="../media/image6.svg"/><Relationship Id="rId4" Type="http://schemas.openxmlformats.org/officeDocument/2006/relationships/image" Target="../media/image5.png"/></Relationships>
</file>

<file path=ppt/slides/_rels/slide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3.png"/><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8.svg"/></Relationships>
</file>

<file path=ppt/slides/_rels/slide26.xml.rels><?xml version="1.0" encoding="UTF-8" standalone="yes"?>
<Relationships xmlns="http://schemas.openxmlformats.org/package/2006/relationships"><Relationship Id="rId3" Type="http://schemas.openxmlformats.org/officeDocument/2006/relationships/image" Target="../media/image8.svg"/><Relationship Id="rId7" Type="http://schemas.openxmlformats.org/officeDocument/2006/relationships/image" Target="../media/image65.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64.png"/><Relationship Id="rId5" Type="http://schemas.openxmlformats.org/officeDocument/2006/relationships/image" Target="../media/image6.svg"/><Relationship Id="rId4" Type="http://schemas.openxmlformats.org/officeDocument/2006/relationships/image" Target="../media/image5.png"/></Relationships>
</file>

<file path=ppt/slides/_rels/slide27.xml.rels><?xml version="1.0" encoding="UTF-8" standalone="yes"?>
<Relationships xmlns="http://schemas.openxmlformats.org/package/2006/relationships"><Relationship Id="rId3" Type="http://schemas.openxmlformats.org/officeDocument/2006/relationships/image" Target="../media/image8.svg"/><Relationship Id="rId7" Type="http://schemas.openxmlformats.org/officeDocument/2006/relationships/image" Target="../media/image65.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64.png"/><Relationship Id="rId5" Type="http://schemas.openxmlformats.org/officeDocument/2006/relationships/image" Target="../media/image6.svg"/><Relationship Id="rId4" Type="http://schemas.openxmlformats.org/officeDocument/2006/relationships/image" Target="../media/image5.png"/></Relationships>
</file>

<file path=ppt/slides/_rels/slide28.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66.png"/><Relationship Id="rId5" Type="http://schemas.openxmlformats.org/officeDocument/2006/relationships/image" Target="../media/image6.svg"/><Relationship Id="rId4" Type="http://schemas.openxmlformats.org/officeDocument/2006/relationships/image" Target="../media/image5.png"/></Relationships>
</file>

<file path=ppt/slides/_rels/slide29.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67.png"/></Relationships>
</file>

<file path=ppt/slides/_rels/slide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6.sv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8.svg"/><Relationship Id="rId7" Type="http://schemas.openxmlformats.org/officeDocument/2006/relationships/image" Target="../media/image69.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68.png"/></Relationships>
</file>

<file path=ppt/slides/_rels/slide31.xml.rels><?xml version="1.0" encoding="UTF-8" standalone="yes"?>
<Relationships xmlns="http://schemas.openxmlformats.org/package/2006/relationships"><Relationship Id="rId3" Type="http://schemas.openxmlformats.org/officeDocument/2006/relationships/image" Target="../media/image8.svg"/><Relationship Id="rId7" Type="http://schemas.openxmlformats.org/officeDocument/2006/relationships/image" Target="../media/image69.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68.png"/></Relationships>
</file>

<file path=ppt/slides/_rels/slide32.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70.png"/><Relationship Id="rId5" Type="http://schemas.openxmlformats.org/officeDocument/2006/relationships/image" Target="../media/image6.svg"/><Relationship Id="rId4" Type="http://schemas.openxmlformats.org/officeDocument/2006/relationships/image" Target="../media/image5.png"/></Relationships>
</file>

<file path=ppt/slides/_rels/slide33.xml.rels><?xml version="1.0" encoding="UTF-8" standalone="yes"?>
<Relationships xmlns="http://schemas.openxmlformats.org/package/2006/relationships"><Relationship Id="rId3" Type="http://schemas.openxmlformats.org/officeDocument/2006/relationships/image" Target="../media/image8.svg"/><Relationship Id="rId7" Type="http://schemas.openxmlformats.org/officeDocument/2006/relationships/image" Target="../media/image70.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71.png"/><Relationship Id="rId5" Type="http://schemas.openxmlformats.org/officeDocument/2006/relationships/image" Target="../media/image6.svg"/><Relationship Id="rId4" Type="http://schemas.openxmlformats.org/officeDocument/2006/relationships/image" Target="../media/image5.png"/></Relationships>
</file>

<file path=ppt/slides/_rels/slide34.xml.rels><?xml version="1.0" encoding="UTF-8" standalone="yes"?>
<Relationships xmlns="http://schemas.openxmlformats.org/package/2006/relationships"><Relationship Id="rId3" Type="http://schemas.openxmlformats.org/officeDocument/2006/relationships/image" Target="../media/image8.svg"/><Relationship Id="rId7" Type="http://schemas.openxmlformats.org/officeDocument/2006/relationships/image" Target="../media/image70.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72.png"/><Relationship Id="rId5" Type="http://schemas.openxmlformats.org/officeDocument/2006/relationships/image" Target="../media/image6.svg"/><Relationship Id="rId4" Type="http://schemas.openxmlformats.org/officeDocument/2006/relationships/image" Target="../media/image5.png"/></Relationships>
</file>

<file path=ppt/slides/_rels/slide35.xml.rels><?xml version="1.0" encoding="UTF-8" standalone="yes"?>
<Relationships xmlns="http://schemas.openxmlformats.org/package/2006/relationships"><Relationship Id="rId3" Type="http://schemas.openxmlformats.org/officeDocument/2006/relationships/image" Target="../media/image8.svg"/><Relationship Id="rId7" Type="http://schemas.openxmlformats.org/officeDocument/2006/relationships/image" Target="../media/image70.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73.png"/><Relationship Id="rId5" Type="http://schemas.openxmlformats.org/officeDocument/2006/relationships/image" Target="../media/image6.svg"/><Relationship Id="rId4" Type="http://schemas.openxmlformats.org/officeDocument/2006/relationships/image" Target="../media/image5.png"/></Relationships>
</file>

<file path=ppt/slides/_rels/slide3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74.png"/></Relationships>
</file>

<file path=ppt/slides/_rels/slide3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75.png"/></Relationships>
</file>

<file path=ppt/slides/_rels/slide38.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76.png"/></Relationships>
</file>

<file path=ppt/slides/_rels/slide39.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77.png"/></Relationships>
</file>

<file path=ppt/slides/_rels/slide4.xml.rels><?xml version="1.0" encoding="UTF-8" standalone="yes"?>
<Relationships xmlns="http://schemas.openxmlformats.org/package/2006/relationships"><Relationship Id="rId3" Type="http://schemas.openxmlformats.org/officeDocument/2006/relationships/image" Target="../media/image8.svg"/><Relationship Id="rId7" Type="http://schemas.openxmlformats.org/officeDocument/2006/relationships/image" Target="../media/image12.sv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6.sv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8" Type="http://schemas.openxmlformats.org/officeDocument/2006/relationships/image" Target="../media/image8.svg"/><Relationship Id="rId13" Type="http://schemas.openxmlformats.org/officeDocument/2006/relationships/image" Target="../media/image83.jpeg"/><Relationship Id="rId3" Type="http://schemas.openxmlformats.org/officeDocument/2006/relationships/image" Target="../media/image79.jpeg"/><Relationship Id="rId7" Type="http://schemas.openxmlformats.org/officeDocument/2006/relationships/image" Target="../media/image7.png"/><Relationship Id="rId12" Type="http://schemas.openxmlformats.org/officeDocument/2006/relationships/image" Target="../media/image82.jpeg"/><Relationship Id="rId2" Type="http://schemas.openxmlformats.org/officeDocument/2006/relationships/image" Target="../media/image78.jpeg"/><Relationship Id="rId1" Type="http://schemas.openxmlformats.org/officeDocument/2006/relationships/slideLayout" Target="../slideLayouts/slideLayout7.xml"/><Relationship Id="rId6" Type="http://schemas.openxmlformats.org/officeDocument/2006/relationships/image" Target="../media/image2.svg"/><Relationship Id="rId11" Type="http://schemas.openxmlformats.org/officeDocument/2006/relationships/image" Target="../media/image81.jpeg"/><Relationship Id="rId5" Type="http://schemas.openxmlformats.org/officeDocument/2006/relationships/image" Target="../media/image1.png"/><Relationship Id="rId10" Type="http://schemas.openxmlformats.org/officeDocument/2006/relationships/image" Target="../media/image6.svg"/><Relationship Id="rId4" Type="http://schemas.openxmlformats.org/officeDocument/2006/relationships/image" Target="../media/image80.jpeg"/><Relationship Id="rId9" Type="http://schemas.openxmlformats.org/officeDocument/2006/relationships/image" Target="../media/image5.png"/></Relationships>
</file>

<file path=ppt/slides/_rels/slide41.xml.rels><?xml version="1.0" encoding="UTF-8" standalone="yes"?>
<Relationships xmlns="http://schemas.openxmlformats.org/package/2006/relationships"><Relationship Id="rId8" Type="http://schemas.openxmlformats.org/officeDocument/2006/relationships/image" Target="../media/image8.svg"/><Relationship Id="rId13" Type="http://schemas.openxmlformats.org/officeDocument/2006/relationships/image" Target="../media/image89.jpeg"/><Relationship Id="rId3" Type="http://schemas.openxmlformats.org/officeDocument/2006/relationships/image" Target="../media/image85.jpeg"/><Relationship Id="rId7" Type="http://schemas.openxmlformats.org/officeDocument/2006/relationships/image" Target="../media/image7.png"/><Relationship Id="rId12" Type="http://schemas.openxmlformats.org/officeDocument/2006/relationships/image" Target="../media/image88.jpeg"/><Relationship Id="rId2" Type="http://schemas.openxmlformats.org/officeDocument/2006/relationships/image" Target="../media/image84.jpeg"/><Relationship Id="rId1" Type="http://schemas.openxmlformats.org/officeDocument/2006/relationships/slideLayout" Target="../slideLayouts/slideLayout7.xml"/><Relationship Id="rId6" Type="http://schemas.openxmlformats.org/officeDocument/2006/relationships/image" Target="../media/image2.svg"/><Relationship Id="rId11" Type="http://schemas.openxmlformats.org/officeDocument/2006/relationships/image" Target="../media/image87.jpeg"/><Relationship Id="rId5" Type="http://schemas.openxmlformats.org/officeDocument/2006/relationships/image" Target="../media/image1.png"/><Relationship Id="rId10" Type="http://schemas.openxmlformats.org/officeDocument/2006/relationships/image" Target="../media/image6.svg"/><Relationship Id="rId4" Type="http://schemas.openxmlformats.org/officeDocument/2006/relationships/image" Target="../media/image86.jpeg"/><Relationship Id="rId9" Type="http://schemas.openxmlformats.org/officeDocument/2006/relationships/image" Target="../media/image5.png"/></Relationships>
</file>

<file path=ppt/slides/_rels/slide42.xml.rels><?xml version="1.0" encoding="UTF-8" standalone="yes"?>
<Relationships xmlns="http://schemas.openxmlformats.org/package/2006/relationships"><Relationship Id="rId8" Type="http://schemas.openxmlformats.org/officeDocument/2006/relationships/image" Target="../media/image8.svg"/><Relationship Id="rId13" Type="http://schemas.openxmlformats.org/officeDocument/2006/relationships/image" Target="../media/image95.jpeg"/><Relationship Id="rId3" Type="http://schemas.openxmlformats.org/officeDocument/2006/relationships/image" Target="../media/image91.jpeg"/><Relationship Id="rId7" Type="http://schemas.openxmlformats.org/officeDocument/2006/relationships/image" Target="../media/image7.png"/><Relationship Id="rId12" Type="http://schemas.openxmlformats.org/officeDocument/2006/relationships/image" Target="../media/image94.jpeg"/><Relationship Id="rId2" Type="http://schemas.openxmlformats.org/officeDocument/2006/relationships/image" Target="../media/image90.jpeg"/><Relationship Id="rId1" Type="http://schemas.openxmlformats.org/officeDocument/2006/relationships/slideLayout" Target="../slideLayouts/slideLayout7.xml"/><Relationship Id="rId6" Type="http://schemas.openxmlformats.org/officeDocument/2006/relationships/image" Target="../media/image2.svg"/><Relationship Id="rId11" Type="http://schemas.openxmlformats.org/officeDocument/2006/relationships/image" Target="../media/image93.jpeg"/><Relationship Id="rId5" Type="http://schemas.openxmlformats.org/officeDocument/2006/relationships/image" Target="../media/image1.png"/><Relationship Id="rId10" Type="http://schemas.openxmlformats.org/officeDocument/2006/relationships/image" Target="../media/image6.svg"/><Relationship Id="rId4" Type="http://schemas.openxmlformats.org/officeDocument/2006/relationships/image" Target="../media/image92.jpeg"/><Relationship Id="rId9" Type="http://schemas.openxmlformats.org/officeDocument/2006/relationships/image" Target="../media/image5.png"/></Relationships>
</file>

<file path=ppt/slides/_rels/slide43.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8.svg"/><Relationship Id="rId10" Type="http://schemas.openxmlformats.org/officeDocument/2006/relationships/image" Target="../media/image9.png"/><Relationship Id="rId4" Type="http://schemas.openxmlformats.org/officeDocument/2006/relationships/image" Target="../media/image7.png"/><Relationship Id="rId9" Type="http://schemas.openxmlformats.org/officeDocument/2006/relationships/image" Target="../media/image4.svg"/></Relationships>
</file>

<file path=ppt/slides/_rels/slide5.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6.sv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8.svg"/><Relationship Id="rId7" Type="http://schemas.openxmlformats.org/officeDocument/2006/relationships/image" Target="../media/image14.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6.svg"/><Relationship Id="rId4" Type="http://schemas.openxmlformats.org/officeDocument/2006/relationships/image" Target="../media/image5.png"/><Relationship Id="rId9" Type="http://schemas.openxmlformats.org/officeDocument/2006/relationships/image" Target="../media/image16.svg"/></Relationships>
</file>

<file path=ppt/slides/_rels/slide7.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8.svg"/><Relationship Id="rId7" Type="http://schemas.openxmlformats.org/officeDocument/2006/relationships/image" Target="../media/image18.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6.svg"/><Relationship Id="rId4" Type="http://schemas.openxmlformats.org/officeDocument/2006/relationships/image" Target="../media/image5.png"/><Relationship Id="rId9" Type="http://schemas.openxmlformats.org/officeDocument/2006/relationships/image" Target="../media/image20.png"/></Relationships>
</file>

<file path=ppt/slides/_rels/slide8.xml.rels><?xml version="1.0" encoding="UTF-8" standalone="yes"?>
<Relationships xmlns="http://schemas.openxmlformats.org/package/2006/relationships"><Relationship Id="rId3" Type="http://schemas.openxmlformats.org/officeDocument/2006/relationships/image" Target="../media/image8.svg"/><Relationship Id="rId7" Type="http://schemas.openxmlformats.org/officeDocument/2006/relationships/image" Target="../media/image22.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6.sv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8.svg"/><Relationship Id="rId7" Type="http://schemas.openxmlformats.org/officeDocument/2006/relationships/image" Target="../media/image24.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6.svg"/><Relationship Id="rId10" Type="http://schemas.openxmlformats.org/officeDocument/2006/relationships/image" Target="../media/image27.png"/><Relationship Id="rId4" Type="http://schemas.openxmlformats.org/officeDocument/2006/relationships/image" Target="../media/image5.png"/><Relationship Id="rId9"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3972F0"/>
        </a:solidFill>
        <a:effectLst/>
      </p:bgPr>
    </p:bg>
    <p:spTree>
      <p:nvGrpSpPr>
        <p:cNvPr id="1" name=""/>
        <p:cNvGrpSpPr/>
        <p:nvPr/>
      </p:nvGrpSpPr>
      <p:grpSpPr>
        <a:xfrm>
          <a:off x="0" y="0"/>
          <a:ext cx="0" cy="0"/>
          <a:chOff x="0" y="0"/>
          <a:chExt cx="0" cy="0"/>
        </a:xfrm>
      </p:grpSpPr>
      <p:grpSp>
        <p:nvGrpSpPr>
          <p:cNvPr id="2" name="Group 2"/>
          <p:cNvGrpSpPr/>
          <p:nvPr/>
        </p:nvGrpSpPr>
        <p:grpSpPr>
          <a:xfrm>
            <a:off x="0" y="-1396453"/>
            <a:ext cx="18288000" cy="11083773"/>
            <a:chOff x="0" y="0"/>
            <a:chExt cx="4816593" cy="2919183"/>
          </a:xfrm>
        </p:grpSpPr>
        <p:sp>
          <p:nvSpPr>
            <p:cNvPr id="3" name="Freeform 3"/>
            <p:cNvSpPr/>
            <p:nvPr/>
          </p:nvSpPr>
          <p:spPr>
            <a:xfrm>
              <a:off x="0" y="0"/>
              <a:ext cx="4816592" cy="2919183"/>
            </a:xfrm>
            <a:custGeom>
              <a:avLst/>
              <a:gdLst/>
              <a:ahLst/>
              <a:cxnLst/>
              <a:rect l="l" t="t" r="r" b="b"/>
              <a:pathLst>
                <a:path w="4816592" h="2919183">
                  <a:moveTo>
                    <a:pt x="21590" y="0"/>
                  </a:moveTo>
                  <a:lnTo>
                    <a:pt x="4795002" y="0"/>
                  </a:lnTo>
                  <a:cubicBezTo>
                    <a:pt x="4800728" y="0"/>
                    <a:pt x="4806220" y="2275"/>
                    <a:pt x="4810269" y="6324"/>
                  </a:cubicBezTo>
                  <a:cubicBezTo>
                    <a:pt x="4814318" y="10372"/>
                    <a:pt x="4816592" y="15864"/>
                    <a:pt x="4816592" y="21590"/>
                  </a:cubicBezTo>
                  <a:lnTo>
                    <a:pt x="4816592" y="2897593"/>
                  </a:lnTo>
                  <a:cubicBezTo>
                    <a:pt x="4816592" y="2909517"/>
                    <a:pt x="4806926" y="2919183"/>
                    <a:pt x="4795002" y="2919183"/>
                  </a:cubicBezTo>
                  <a:lnTo>
                    <a:pt x="21590" y="2919183"/>
                  </a:lnTo>
                  <a:cubicBezTo>
                    <a:pt x="15864" y="2919183"/>
                    <a:pt x="10372" y="2916908"/>
                    <a:pt x="6324" y="2912859"/>
                  </a:cubicBezTo>
                  <a:cubicBezTo>
                    <a:pt x="2275" y="2908811"/>
                    <a:pt x="0" y="2903319"/>
                    <a:pt x="0" y="2897593"/>
                  </a:cubicBezTo>
                  <a:lnTo>
                    <a:pt x="0" y="21590"/>
                  </a:lnTo>
                  <a:cubicBezTo>
                    <a:pt x="0" y="9666"/>
                    <a:pt x="9666" y="0"/>
                    <a:pt x="21590" y="0"/>
                  </a:cubicBezTo>
                  <a:close/>
                </a:path>
              </a:pathLst>
            </a:custGeom>
            <a:solidFill>
              <a:srgbClr val="FFFFFF"/>
            </a:solidFill>
          </p:spPr>
          <p:txBody>
            <a:bodyPr/>
            <a:lstStyle/>
            <a:p>
              <a:endParaRPr lang="en-US">
                <a:latin typeface="Tahoma" panose="020B0604030504040204" pitchFamily="34" charset="0"/>
              </a:endParaRPr>
            </a:p>
          </p:txBody>
        </p:sp>
        <p:sp>
          <p:nvSpPr>
            <p:cNvPr id="4" name="TextBox 4"/>
            <p:cNvSpPr txBox="1"/>
            <p:nvPr/>
          </p:nvSpPr>
          <p:spPr>
            <a:xfrm>
              <a:off x="0" y="-38100"/>
              <a:ext cx="4816593" cy="2957283"/>
            </a:xfrm>
            <a:prstGeom prst="rect">
              <a:avLst/>
            </a:prstGeom>
          </p:spPr>
          <p:txBody>
            <a:bodyPr lIns="50800" tIns="50800" rIns="50800" bIns="50800" rtlCol="0" anchor="ctr"/>
            <a:lstStyle/>
            <a:p>
              <a:pPr algn="ctr">
                <a:lnSpc>
                  <a:spcPts val="2659"/>
                </a:lnSpc>
              </a:pPr>
              <a:endParaRPr>
                <a:latin typeface="Tahoma" panose="020B0604030504040204" pitchFamily="34" charset="0"/>
              </a:endParaRPr>
            </a:p>
          </p:txBody>
        </p:sp>
      </p:grpSp>
      <p:sp>
        <p:nvSpPr>
          <p:cNvPr id="5" name="Freeform 5"/>
          <p:cNvSpPr/>
          <p:nvPr/>
        </p:nvSpPr>
        <p:spPr>
          <a:xfrm>
            <a:off x="9996199" y="-7188235"/>
            <a:ext cx="9529995" cy="9529995"/>
          </a:xfrm>
          <a:custGeom>
            <a:avLst/>
            <a:gdLst/>
            <a:ahLst/>
            <a:cxnLst/>
            <a:rect l="l" t="t" r="r" b="b"/>
            <a:pathLst>
              <a:path w="9529995" h="9529995">
                <a:moveTo>
                  <a:pt x="0" y="0"/>
                </a:moveTo>
                <a:lnTo>
                  <a:pt x="9529995" y="0"/>
                </a:lnTo>
                <a:lnTo>
                  <a:pt x="9529995" y="9529995"/>
                </a:lnTo>
                <a:lnTo>
                  <a:pt x="0" y="9529995"/>
                </a:lnTo>
                <a:lnTo>
                  <a:pt x="0" y="0"/>
                </a:lnTo>
                <a:close/>
              </a:path>
            </a:pathLst>
          </a:custGeom>
          <a:blipFill>
            <a:blip r:embed="rId2">
              <a:alphaModFix amt="46000"/>
              <a:extLst>
                <a:ext uri="{96DAC541-7B7A-43D3-8B79-37D633B846F1}">
                  <asvg:svgBlip xmlns:asvg="http://schemas.microsoft.com/office/drawing/2016/SVG/main" r:embed="rId3"/>
                </a:ext>
              </a:extLst>
            </a:blip>
            <a:stretch>
              <a:fillRect/>
            </a:stretch>
          </a:blipFill>
        </p:spPr>
        <p:txBody>
          <a:bodyPr/>
          <a:lstStyle/>
          <a:p>
            <a:endParaRPr lang="en-US">
              <a:latin typeface="Tahoma" panose="020B0604030504040204" pitchFamily="34" charset="0"/>
            </a:endParaRPr>
          </a:p>
        </p:txBody>
      </p:sp>
      <p:grpSp>
        <p:nvGrpSpPr>
          <p:cNvPr id="6" name="Group 6"/>
          <p:cNvGrpSpPr/>
          <p:nvPr/>
        </p:nvGrpSpPr>
        <p:grpSpPr>
          <a:xfrm>
            <a:off x="-2150814" y="1028700"/>
            <a:ext cx="3412922" cy="3412922"/>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3972F0">
                    <a:alpha val="100000"/>
                  </a:srgbClr>
                </a:gs>
                <a:gs pos="100000">
                  <a:srgbClr val="1CDAFF">
                    <a:alpha val="100000"/>
                  </a:srgbClr>
                </a:gs>
              </a:gsLst>
              <a:lin ang="5400000"/>
            </a:gradFill>
          </p:spPr>
          <p:txBody>
            <a:bodyPr/>
            <a:lstStyle/>
            <a:p>
              <a:endParaRPr lang="en-US">
                <a:latin typeface="Tahoma" panose="020B0604030504040204" pitchFamily="34" charset="0"/>
              </a:endParaRPr>
            </a:p>
          </p:txBody>
        </p:sp>
        <p:sp>
          <p:nvSpPr>
            <p:cNvPr id="8" name="TextBox 8"/>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latin typeface="Tahoma" panose="020B0604030504040204" pitchFamily="34" charset="0"/>
              </a:endParaRPr>
            </a:p>
          </p:txBody>
        </p:sp>
      </p:grpSp>
      <p:grpSp>
        <p:nvGrpSpPr>
          <p:cNvPr id="9" name="Group 9"/>
          <p:cNvGrpSpPr/>
          <p:nvPr/>
        </p:nvGrpSpPr>
        <p:grpSpPr>
          <a:xfrm>
            <a:off x="14761196" y="5757869"/>
            <a:ext cx="2498104" cy="2498104"/>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3972F0">
                    <a:alpha val="100000"/>
                  </a:srgbClr>
                </a:gs>
                <a:gs pos="100000">
                  <a:srgbClr val="1CDAFF">
                    <a:alpha val="100000"/>
                  </a:srgbClr>
                </a:gs>
              </a:gsLst>
              <a:lin ang="5400000"/>
            </a:gradFill>
          </p:spPr>
          <p:txBody>
            <a:bodyPr/>
            <a:lstStyle/>
            <a:p>
              <a:endParaRPr lang="en-US">
                <a:latin typeface="Tahoma" panose="020B0604030504040204" pitchFamily="34" charset="0"/>
              </a:endParaRPr>
            </a:p>
          </p:txBody>
        </p:sp>
        <p:sp>
          <p:nvSpPr>
            <p:cNvPr id="11" name="TextBox 11"/>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latin typeface="Tahoma" panose="020B0604030504040204" pitchFamily="34" charset="0"/>
              </a:endParaRPr>
            </a:p>
          </p:txBody>
        </p:sp>
      </p:grpSp>
      <p:grpSp>
        <p:nvGrpSpPr>
          <p:cNvPr id="12" name="Group 12"/>
          <p:cNvGrpSpPr/>
          <p:nvPr/>
        </p:nvGrpSpPr>
        <p:grpSpPr>
          <a:xfrm>
            <a:off x="9612352" y="1730578"/>
            <a:ext cx="2785139" cy="2785139"/>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628650" cap="sq">
              <a:gradFill>
                <a:gsLst>
                  <a:gs pos="0">
                    <a:srgbClr val="3972F0">
                      <a:alpha val="100000"/>
                    </a:srgbClr>
                  </a:gs>
                  <a:gs pos="100000">
                    <a:srgbClr val="1CDAFF">
                      <a:alpha val="100000"/>
                    </a:srgbClr>
                  </a:gs>
                </a:gsLst>
                <a:lin ang="5400000"/>
              </a:gradFill>
              <a:prstDash val="solid"/>
              <a:miter/>
            </a:ln>
          </p:spPr>
          <p:txBody>
            <a:bodyPr/>
            <a:lstStyle/>
            <a:p>
              <a:endParaRPr lang="en-US">
                <a:latin typeface="Tahoma" panose="020B0604030504040204" pitchFamily="34" charset="0"/>
              </a:endParaRPr>
            </a:p>
          </p:txBody>
        </p:sp>
        <p:sp>
          <p:nvSpPr>
            <p:cNvPr id="14" name="TextBox 1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latin typeface="Tahoma" panose="020B0604030504040204" pitchFamily="34" charset="0"/>
              </a:endParaRPr>
            </a:p>
          </p:txBody>
        </p:sp>
      </p:grpSp>
      <p:sp>
        <p:nvSpPr>
          <p:cNvPr id="15" name="Freeform 15"/>
          <p:cNvSpPr/>
          <p:nvPr/>
        </p:nvSpPr>
        <p:spPr>
          <a:xfrm>
            <a:off x="9157963" y="2230330"/>
            <a:ext cx="6630157" cy="6790664"/>
          </a:xfrm>
          <a:custGeom>
            <a:avLst/>
            <a:gdLst/>
            <a:ahLst/>
            <a:cxnLst/>
            <a:rect l="l" t="t" r="r" b="b"/>
            <a:pathLst>
              <a:path w="6630157" h="6790664">
                <a:moveTo>
                  <a:pt x="0" y="0"/>
                </a:moveTo>
                <a:lnTo>
                  <a:pt x="6630157" y="0"/>
                </a:lnTo>
                <a:lnTo>
                  <a:pt x="6630157" y="6790663"/>
                </a:lnTo>
                <a:lnTo>
                  <a:pt x="0" y="679066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latin typeface="Tahoma" panose="020B0604030504040204" pitchFamily="34" charset="0"/>
            </a:endParaRPr>
          </a:p>
        </p:txBody>
      </p:sp>
      <p:sp>
        <p:nvSpPr>
          <p:cNvPr id="16" name="Freeform 16"/>
          <p:cNvSpPr/>
          <p:nvPr/>
        </p:nvSpPr>
        <p:spPr>
          <a:xfrm>
            <a:off x="638862" y="4611159"/>
            <a:ext cx="779675" cy="718763"/>
          </a:xfrm>
          <a:custGeom>
            <a:avLst/>
            <a:gdLst/>
            <a:ahLst/>
            <a:cxnLst/>
            <a:rect l="l" t="t" r="r" b="b"/>
            <a:pathLst>
              <a:path w="779675" h="718763">
                <a:moveTo>
                  <a:pt x="0" y="0"/>
                </a:moveTo>
                <a:lnTo>
                  <a:pt x="779676" y="0"/>
                </a:lnTo>
                <a:lnTo>
                  <a:pt x="779676" y="718763"/>
                </a:lnTo>
                <a:lnTo>
                  <a:pt x="0" y="718763"/>
                </a:lnTo>
                <a:lnTo>
                  <a:pt x="0" y="0"/>
                </a:lnTo>
                <a:close/>
              </a:path>
            </a:pathLst>
          </a:custGeom>
          <a:blipFill>
            <a:blip r:embed="rId6">
              <a:extLst>
                <a:ext uri="{96DAC541-7B7A-43D3-8B79-37D633B846F1}">
                  <asvg:svgBlip xmlns:asvg="http://schemas.microsoft.com/office/drawing/2016/SVG/main" r:embed="rId7"/>
                </a:ext>
              </a:extLst>
            </a:blip>
            <a:stretch>
              <a:fillRect l="-31484" t="-39236" r="-39297" b="-46019"/>
            </a:stretch>
          </a:blipFill>
        </p:spPr>
        <p:txBody>
          <a:bodyPr/>
          <a:lstStyle/>
          <a:p>
            <a:endParaRPr lang="en-US">
              <a:latin typeface="Tahoma" panose="020B0604030504040204" pitchFamily="34" charset="0"/>
            </a:endParaRPr>
          </a:p>
        </p:txBody>
      </p:sp>
      <p:sp>
        <p:nvSpPr>
          <p:cNvPr id="17" name="Freeform 17"/>
          <p:cNvSpPr/>
          <p:nvPr/>
        </p:nvSpPr>
        <p:spPr>
          <a:xfrm rot="2599173">
            <a:off x="16119968" y="1707782"/>
            <a:ext cx="609542" cy="561922"/>
          </a:xfrm>
          <a:custGeom>
            <a:avLst/>
            <a:gdLst/>
            <a:ahLst/>
            <a:cxnLst/>
            <a:rect l="l" t="t" r="r" b="b"/>
            <a:pathLst>
              <a:path w="609542" h="561922">
                <a:moveTo>
                  <a:pt x="0" y="0"/>
                </a:moveTo>
                <a:lnTo>
                  <a:pt x="609542" y="0"/>
                </a:lnTo>
                <a:lnTo>
                  <a:pt x="609542" y="561922"/>
                </a:lnTo>
                <a:lnTo>
                  <a:pt x="0" y="561922"/>
                </a:lnTo>
                <a:lnTo>
                  <a:pt x="0" y="0"/>
                </a:lnTo>
                <a:close/>
              </a:path>
            </a:pathLst>
          </a:custGeom>
          <a:blipFill>
            <a:blip r:embed="rId6">
              <a:extLst>
                <a:ext uri="{96DAC541-7B7A-43D3-8B79-37D633B846F1}">
                  <asvg:svgBlip xmlns:asvg="http://schemas.microsoft.com/office/drawing/2016/SVG/main" r:embed="rId7"/>
                </a:ext>
              </a:extLst>
            </a:blip>
            <a:stretch>
              <a:fillRect l="-31484" t="-39236" r="-39297" b="-46019"/>
            </a:stretch>
          </a:blipFill>
        </p:spPr>
        <p:txBody>
          <a:bodyPr/>
          <a:lstStyle/>
          <a:p>
            <a:endParaRPr lang="en-US">
              <a:latin typeface="Tahoma" panose="020B0604030504040204" pitchFamily="34" charset="0"/>
            </a:endParaRPr>
          </a:p>
        </p:txBody>
      </p:sp>
      <p:sp>
        <p:nvSpPr>
          <p:cNvPr id="18" name="Freeform 18"/>
          <p:cNvSpPr/>
          <p:nvPr/>
        </p:nvSpPr>
        <p:spPr>
          <a:xfrm>
            <a:off x="9510142" y="8167271"/>
            <a:ext cx="486056" cy="448083"/>
          </a:xfrm>
          <a:custGeom>
            <a:avLst/>
            <a:gdLst/>
            <a:ahLst/>
            <a:cxnLst/>
            <a:rect l="l" t="t" r="r" b="b"/>
            <a:pathLst>
              <a:path w="486056" h="448083">
                <a:moveTo>
                  <a:pt x="0" y="0"/>
                </a:moveTo>
                <a:lnTo>
                  <a:pt x="486057" y="0"/>
                </a:lnTo>
                <a:lnTo>
                  <a:pt x="486057" y="448084"/>
                </a:lnTo>
                <a:lnTo>
                  <a:pt x="0" y="448084"/>
                </a:lnTo>
                <a:lnTo>
                  <a:pt x="0" y="0"/>
                </a:lnTo>
                <a:close/>
              </a:path>
            </a:pathLst>
          </a:custGeom>
          <a:blipFill>
            <a:blip r:embed="rId6">
              <a:extLst>
                <a:ext uri="{96DAC541-7B7A-43D3-8B79-37D633B846F1}">
                  <asvg:svgBlip xmlns:asvg="http://schemas.microsoft.com/office/drawing/2016/SVG/main" r:embed="rId7"/>
                </a:ext>
              </a:extLst>
            </a:blip>
            <a:stretch>
              <a:fillRect l="-31484" t="-39236" r="-39297" b="-46019"/>
            </a:stretch>
          </a:blipFill>
        </p:spPr>
        <p:txBody>
          <a:bodyPr/>
          <a:lstStyle/>
          <a:p>
            <a:endParaRPr lang="en-US">
              <a:latin typeface="Tahoma" panose="020B0604030504040204" pitchFamily="34" charset="0"/>
            </a:endParaRPr>
          </a:p>
        </p:txBody>
      </p:sp>
      <p:sp>
        <p:nvSpPr>
          <p:cNvPr id="19" name="Freeform 19"/>
          <p:cNvSpPr/>
          <p:nvPr/>
        </p:nvSpPr>
        <p:spPr>
          <a:xfrm>
            <a:off x="-1327786" y="8288732"/>
            <a:ext cx="1766866" cy="969568"/>
          </a:xfrm>
          <a:custGeom>
            <a:avLst/>
            <a:gdLst/>
            <a:ahLst/>
            <a:cxnLst/>
            <a:rect l="l" t="t" r="r" b="b"/>
            <a:pathLst>
              <a:path w="1766866" h="969568">
                <a:moveTo>
                  <a:pt x="0" y="0"/>
                </a:moveTo>
                <a:lnTo>
                  <a:pt x="1766866" y="0"/>
                </a:lnTo>
                <a:lnTo>
                  <a:pt x="1766866" y="969568"/>
                </a:lnTo>
                <a:lnTo>
                  <a:pt x="0" y="96956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latin typeface="Tahoma" panose="020B0604030504040204" pitchFamily="34" charset="0"/>
            </a:endParaRPr>
          </a:p>
        </p:txBody>
      </p:sp>
      <p:sp>
        <p:nvSpPr>
          <p:cNvPr id="20" name="Freeform 20"/>
          <p:cNvSpPr/>
          <p:nvPr/>
        </p:nvSpPr>
        <p:spPr>
          <a:xfrm>
            <a:off x="17404567" y="3896607"/>
            <a:ext cx="1766866" cy="969568"/>
          </a:xfrm>
          <a:custGeom>
            <a:avLst/>
            <a:gdLst/>
            <a:ahLst/>
            <a:cxnLst/>
            <a:rect l="l" t="t" r="r" b="b"/>
            <a:pathLst>
              <a:path w="1766866" h="969568">
                <a:moveTo>
                  <a:pt x="0" y="0"/>
                </a:moveTo>
                <a:lnTo>
                  <a:pt x="1766866" y="0"/>
                </a:lnTo>
                <a:lnTo>
                  <a:pt x="1766866" y="969568"/>
                </a:lnTo>
                <a:lnTo>
                  <a:pt x="0" y="96956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latin typeface="Tahoma" panose="020B0604030504040204" pitchFamily="34" charset="0"/>
            </a:endParaRPr>
          </a:p>
        </p:txBody>
      </p:sp>
      <p:sp>
        <p:nvSpPr>
          <p:cNvPr id="21" name="Freeform 21"/>
          <p:cNvSpPr/>
          <p:nvPr/>
        </p:nvSpPr>
        <p:spPr>
          <a:xfrm>
            <a:off x="148779" y="117032"/>
            <a:ext cx="3371167" cy="1470672"/>
          </a:xfrm>
          <a:custGeom>
            <a:avLst/>
            <a:gdLst/>
            <a:ahLst/>
            <a:cxnLst/>
            <a:rect l="l" t="t" r="r" b="b"/>
            <a:pathLst>
              <a:path w="3371167" h="1470672">
                <a:moveTo>
                  <a:pt x="0" y="0"/>
                </a:moveTo>
                <a:lnTo>
                  <a:pt x="3371167" y="0"/>
                </a:lnTo>
                <a:lnTo>
                  <a:pt x="3371167" y="1470671"/>
                </a:lnTo>
                <a:lnTo>
                  <a:pt x="0" y="1470671"/>
                </a:lnTo>
                <a:lnTo>
                  <a:pt x="0" y="0"/>
                </a:lnTo>
                <a:close/>
              </a:path>
            </a:pathLst>
          </a:custGeom>
          <a:blipFill>
            <a:blip r:embed="rId10"/>
            <a:stretch>
              <a:fillRect/>
            </a:stretch>
          </a:blipFill>
        </p:spPr>
        <p:txBody>
          <a:bodyPr/>
          <a:lstStyle/>
          <a:p>
            <a:endParaRPr lang="en-US">
              <a:latin typeface="Tahoma" panose="020B0604030504040204" pitchFamily="34" charset="0"/>
            </a:endParaRPr>
          </a:p>
        </p:txBody>
      </p:sp>
      <p:sp>
        <p:nvSpPr>
          <p:cNvPr id="22" name="TextBox 22"/>
          <p:cNvSpPr txBox="1"/>
          <p:nvPr/>
        </p:nvSpPr>
        <p:spPr>
          <a:xfrm>
            <a:off x="2283410" y="2575660"/>
            <a:ext cx="7328942" cy="1448858"/>
          </a:xfrm>
          <a:prstGeom prst="rect">
            <a:avLst/>
          </a:prstGeom>
        </p:spPr>
        <p:txBody>
          <a:bodyPr lIns="0" tIns="0" rIns="0" bIns="0" rtlCol="0" anchor="t">
            <a:spAutoFit/>
          </a:bodyPr>
          <a:lstStyle/>
          <a:p>
            <a:pPr algn="l">
              <a:lnSpc>
                <a:spcPts val="12599"/>
              </a:lnSpc>
            </a:pPr>
            <a:r>
              <a:rPr lang="en-US" sz="9000" b="1">
                <a:solidFill>
                  <a:srgbClr val="000000"/>
                </a:solidFill>
                <a:latin typeface="Tahoma" panose="020B0604030504040204" pitchFamily="34" charset="0"/>
                <a:ea typeface="Tahoma" panose="020B0604030504040204" pitchFamily="34" charset="0"/>
                <a:cs typeface="Tahoma" panose="020B0604030504040204" pitchFamily="34" charset="0"/>
                <a:sym typeface="Tahoma Bold"/>
              </a:rPr>
              <a:t>Maintaining</a:t>
            </a:r>
          </a:p>
        </p:txBody>
      </p:sp>
      <p:sp>
        <p:nvSpPr>
          <p:cNvPr id="23" name="TextBox 23"/>
          <p:cNvSpPr txBox="1"/>
          <p:nvPr/>
        </p:nvSpPr>
        <p:spPr>
          <a:xfrm>
            <a:off x="2283410" y="4099778"/>
            <a:ext cx="8006408" cy="1287917"/>
          </a:xfrm>
          <a:prstGeom prst="rect">
            <a:avLst/>
          </a:prstGeom>
        </p:spPr>
        <p:txBody>
          <a:bodyPr lIns="0" tIns="0" rIns="0" bIns="0" rtlCol="0" anchor="t">
            <a:spAutoFit/>
          </a:bodyPr>
          <a:lstStyle/>
          <a:p>
            <a:pPr algn="l">
              <a:lnSpc>
                <a:spcPts val="11200"/>
              </a:lnSpc>
            </a:pPr>
            <a:r>
              <a:rPr lang="en-US" sz="8000" b="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Delta Lake</a:t>
            </a:r>
          </a:p>
        </p:txBody>
      </p:sp>
      <p:sp>
        <p:nvSpPr>
          <p:cNvPr id="24" name="TextBox 24"/>
          <p:cNvSpPr txBox="1"/>
          <p:nvPr/>
        </p:nvSpPr>
        <p:spPr>
          <a:xfrm>
            <a:off x="2283410" y="5956735"/>
            <a:ext cx="5258106" cy="597536"/>
          </a:xfrm>
          <a:prstGeom prst="rect">
            <a:avLst/>
          </a:prstGeom>
        </p:spPr>
        <p:txBody>
          <a:bodyPr lIns="0" tIns="0" rIns="0" bIns="0" rtlCol="0" anchor="t">
            <a:spAutoFit/>
          </a:bodyPr>
          <a:lstStyle/>
          <a:p>
            <a:pPr algn="l">
              <a:lnSpc>
                <a:spcPts val="5178"/>
              </a:lnSpc>
            </a:pPr>
            <a:r>
              <a:rPr lang="en-US" sz="3699" b="1" err="1">
                <a:solidFill>
                  <a:srgbClr val="707070"/>
                </a:solidFill>
                <a:latin typeface="Tahoma" panose="020B0604030504040204" pitchFamily="34" charset="0"/>
                <a:ea typeface="Tahoma" panose="020B0604030504040204" pitchFamily="34" charset="0"/>
                <a:cs typeface="Tahoma" panose="020B0604030504040204" pitchFamily="34" charset="0"/>
                <a:sym typeface="Tahoma Bold"/>
              </a:rPr>
              <a:t>Trình</a:t>
            </a:r>
            <a:r>
              <a:rPr lang="en-US" sz="3699" b="1">
                <a:solidFill>
                  <a:srgbClr val="707070"/>
                </a:solidFill>
                <a:latin typeface="Tahoma" panose="020B0604030504040204" pitchFamily="34" charset="0"/>
                <a:ea typeface="Tahoma" panose="020B0604030504040204" pitchFamily="34" charset="0"/>
                <a:cs typeface="Tahoma" panose="020B0604030504040204" pitchFamily="34" charset="0"/>
                <a:sym typeface="Tahoma Bold"/>
              </a:rPr>
              <a:t> </a:t>
            </a:r>
            <a:r>
              <a:rPr lang="en-US" sz="3699" b="1" err="1">
                <a:solidFill>
                  <a:srgbClr val="707070"/>
                </a:solidFill>
                <a:latin typeface="Tahoma" panose="020B0604030504040204" pitchFamily="34" charset="0"/>
                <a:ea typeface="Tahoma" panose="020B0604030504040204" pitchFamily="34" charset="0"/>
                <a:cs typeface="Tahoma" panose="020B0604030504040204" pitchFamily="34" charset="0"/>
                <a:sym typeface="Tahoma Bold"/>
              </a:rPr>
              <a:t>bày</a:t>
            </a:r>
            <a:r>
              <a:rPr lang="en-US" sz="3699" b="1">
                <a:solidFill>
                  <a:srgbClr val="707070"/>
                </a:solidFill>
                <a:latin typeface="Tahoma" panose="020B0604030504040204" pitchFamily="34" charset="0"/>
                <a:ea typeface="Tahoma" panose="020B0604030504040204" pitchFamily="34" charset="0"/>
                <a:cs typeface="Tahoma" panose="020B0604030504040204" pitchFamily="34" charset="0"/>
                <a:sym typeface="Tahoma Bold"/>
              </a:rPr>
              <a:t>: </a:t>
            </a:r>
            <a:r>
              <a:rPr lang="en-US" sz="3699" b="1" err="1">
                <a:solidFill>
                  <a:srgbClr val="707070"/>
                </a:solidFill>
                <a:latin typeface="Tahoma" panose="020B0604030504040204" pitchFamily="34" charset="0"/>
                <a:ea typeface="Tahoma" panose="020B0604030504040204" pitchFamily="34" charset="0"/>
                <a:cs typeface="Tahoma" panose="020B0604030504040204" pitchFamily="34" charset="0"/>
                <a:sym typeface="Tahoma Bold"/>
              </a:rPr>
              <a:t>Nhóm</a:t>
            </a:r>
            <a:r>
              <a:rPr lang="en-US" sz="3699" b="1">
                <a:solidFill>
                  <a:srgbClr val="707070"/>
                </a:solidFill>
                <a:latin typeface="Tahoma" panose="020B0604030504040204" pitchFamily="34" charset="0"/>
                <a:ea typeface="Tahoma" panose="020B0604030504040204" pitchFamily="34" charset="0"/>
                <a:cs typeface="Tahoma" panose="020B0604030504040204" pitchFamily="34" charset="0"/>
                <a:sym typeface="Tahoma Bold"/>
              </a:rPr>
              <a:t> 22</a:t>
            </a:r>
          </a:p>
        </p:txBody>
      </p:sp>
      <p:sp>
        <p:nvSpPr>
          <p:cNvPr id="25" name="TextBox 25"/>
          <p:cNvSpPr txBox="1"/>
          <p:nvPr/>
        </p:nvSpPr>
        <p:spPr>
          <a:xfrm>
            <a:off x="2283410" y="6807316"/>
            <a:ext cx="6652425" cy="1047750"/>
          </a:xfrm>
          <a:prstGeom prst="rect">
            <a:avLst/>
          </a:prstGeom>
        </p:spPr>
        <p:txBody>
          <a:bodyPr wrap="square" lIns="0" tIns="0" rIns="0" bIns="0" rtlCol="0" anchor="t">
            <a:spAutoFit/>
          </a:bodyPr>
          <a:lstStyle/>
          <a:p>
            <a:pPr algn="l">
              <a:lnSpc>
                <a:spcPts val="4200"/>
              </a:lnSpc>
            </a:pPr>
            <a:r>
              <a:rPr lang="en-US" sz="3000" b="1" err="1">
                <a:solidFill>
                  <a:srgbClr val="000000"/>
                </a:solidFill>
                <a:latin typeface="Tahoma" panose="020B0604030504040204" pitchFamily="34" charset="0"/>
                <a:ea typeface="Tahoma" panose="020B0604030504040204" pitchFamily="34" charset="0"/>
                <a:cs typeface="Tahoma" panose="020B0604030504040204" pitchFamily="34" charset="0"/>
                <a:sym typeface="Tahoma Bold"/>
              </a:rPr>
              <a:t>Huỳnh</a:t>
            </a:r>
            <a:r>
              <a:rPr lang="en-US" sz="3000" b="1">
                <a:solidFill>
                  <a:srgbClr val="000000"/>
                </a:solidFill>
                <a:latin typeface="Tahoma" panose="020B0604030504040204" pitchFamily="34" charset="0"/>
                <a:ea typeface="Tahoma" panose="020B0604030504040204" pitchFamily="34" charset="0"/>
                <a:cs typeface="Tahoma" panose="020B0604030504040204" pitchFamily="34" charset="0"/>
                <a:sym typeface="Tahoma Bold"/>
              </a:rPr>
              <a:t> Hoàng </a:t>
            </a:r>
            <a:r>
              <a:rPr lang="en-US" sz="3000" b="1" err="1">
                <a:solidFill>
                  <a:srgbClr val="000000"/>
                </a:solidFill>
                <a:latin typeface="Tahoma" panose="020B0604030504040204" pitchFamily="34" charset="0"/>
                <a:ea typeface="Tahoma" panose="020B0604030504040204" pitchFamily="34" charset="0"/>
                <a:cs typeface="Tahoma" panose="020B0604030504040204" pitchFamily="34" charset="0"/>
                <a:sym typeface="Tahoma Bold"/>
              </a:rPr>
              <a:t>Phúc</a:t>
            </a:r>
            <a:r>
              <a:rPr lang="en-US" sz="3000" b="1">
                <a:solidFill>
                  <a:srgbClr val="000000"/>
                </a:solidFill>
                <a:latin typeface="Tahoma" panose="020B0604030504040204" pitchFamily="34" charset="0"/>
                <a:ea typeface="Tahoma" panose="020B0604030504040204" pitchFamily="34" charset="0"/>
                <a:cs typeface="Tahoma" panose="020B0604030504040204" pitchFamily="34" charset="0"/>
                <a:sym typeface="Tahoma Bold"/>
              </a:rPr>
              <a:t>   -   21036541</a:t>
            </a:r>
          </a:p>
          <a:p>
            <a:pPr algn="l">
              <a:lnSpc>
                <a:spcPts val="4200"/>
              </a:lnSpc>
            </a:pPr>
            <a:r>
              <a:rPr lang="en-US" sz="3000" b="1">
                <a:solidFill>
                  <a:srgbClr val="000000"/>
                </a:solidFill>
                <a:latin typeface="Tahoma" panose="020B0604030504040204" pitchFamily="34" charset="0"/>
                <a:ea typeface="Tahoma" panose="020B0604030504040204" pitchFamily="34" charset="0"/>
                <a:cs typeface="Tahoma" panose="020B0604030504040204" pitchFamily="34" charset="0"/>
                <a:sym typeface="Tahoma Bold"/>
              </a:rPr>
              <a:t>Phạm Đăng Khôi       -   21041951</a:t>
            </a:r>
          </a:p>
        </p:txBody>
      </p:sp>
      <p:sp>
        <p:nvSpPr>
          <p:cNvPr id="26" name="TextBox 26"/>
          <p:cNvSpPr txBox="1"/>
          <p:nvPr/>
        </p:nvSpPr>
        <p:spPr>
          <a:xfrm>
            <a:off x="2283410" y="8064616"/>
            <a:ext cx="6074816" cy="563488"/>
          </a:xfrm>
          <a:prstGeom prst="rect">
            <a:avLst/>
          </a:prstGeom>
        </p:spPr>
        <p:txBody>
          <a:bodyPr lIns="0" tIns="0" rIns="0" bIns="0" rtlCol="0" anchor="t">
            <a:spAutoFit/>
          </a:bodyPr>
          <a:lstStyle/>
          <a:p>
            <a:pPr algn="l">
              <a:lnSpc>
                <a:spcPts val="4900"/>
              </a:lnSpc>
            </a:pPr>
            <a:r>
              <a:rPr lang="en-US" sz="3500" b="1">
                <a:solidFill>
                  <a:srgbClr val="000000"/>
                </a:solidFill>
                <a:latin typeface="Tahoma" panose="020B0604030504040204" pitchFamily="34" charset="0"/>
                <a:ea typeface="Tahoma" panose="020B0604030504040204" pitchFamily="34" charset="0"/>
                <a:cs typeface="Tahoma" panose="020B0604030504040204" pitchFamily="34" charset="0"/>
                <a:sym typeface="Tahoma Bold"/>
              </a:rPr>
              <a:t>GVHD: NGUYỄN CHÍ KIÊN</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623398" y="8501981"/>
            <a:ext cx="1396886" cy="1396886"/>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3972F0">
                    <a:alpha val="100000"/>
                  </a:srgbClr>
                </a:gs>
                <a:gs pos="100000">
                  <a:srgbClr val="1CDAFF">
                    <a:alpha val="100000"/>
                  </a:srgbClr>
                </a:gs>
              </a:gsLst>
              <a:lin ang="5400000"/>
            </a:gradFill>
          </p:spPr>
          <p:txBody>
            <a:bodyPr/>
            <a:lstStyle/>
            <a:p>
              <a:endParaRPr lang="en-US">
                <a:latin typeface="Tahoma" panose="020B0604030504040204" pitchFamily="34" charset="0"/>
              </a:endParaRPr>
            </a:p>
          </p:txBody>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latin typeface="Tahoma" panose="020B0604030504040204" pitchFamily="34" charset="0"/>
              </a:endParaRPr>
            </a:p>
          </p:txBody>
        </p:sp>
      </p:grpSp>
      <p:grpSp>
        <p:nvGrpSpPr>
          <p:cNvPr id="5" name="Group 5"/>
          <p:cNvGrpSpPr/>
          <p:nvPr/>
        </p:nvGrpSpPr>
        <p:grpSpPr>
          <a:xfrm>
            <a:off x="16723469" y="4445057"/>
            <a:ext cx="1396886" cy="1396886"/>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3972F0">
                    <a:alpha val="100000"/>
                  </a:srgbClr>
                </a:gs>
                <a:gs pos="100000">
                  <a:srgbClr val="1CDAFF">
                    <a:alpha val="100000"/>
                  </a:srgbClr>
                </a:gs>
              </a:gsLst>
              <a:lin ang="5400000"/>
            </a:gradFill>
          </p:spPr>
          <p:txBody>
            <a:bodyPr/>
            <a:lstStyle/>
            <a:p>
              <a:endParaRPr lang="en-US">
                <a:latin typeface="Tahoma" panose="020B0604030504040204" pitchFamily="34" charset="0"/>
              </a:endParaRPr>
            </a:p>
          </p:txBody>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latin typeface="Tahoma" panose="020B0604030504040204" pitchFamily="34" charset="0"/>
              </a:endParaRPr>
            </a:p>
          </p:txBody>
        </p:sp>
      </p:grpSp>
      <p:grpSp>
        <p:nvGrpSpPr>
          <p:cNvPr id="8" name="Group 8"/>
          <p:cNvGrpSpPr/>
          <p:nvPr/>
        </p:nvGrpSpPr>
        <p:grpSpPr>
          <a:xfrm>
            <a:off x="-1814508" y="2300292"/>
            <a:ext cx="2843208" cy="2843208"/>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3972F0">
                    <a:alpha val="100000"/>
                  </a:srgbClr>
                </a:gs>
                <a:gs pos="100000">
                  <a:srgbClr val="1CDAFF">
                    <a:alpha val="100000"/>
                  </a:srgbClr>
                </a:gs>
              </a:gsLst>
              <a:lin ang="5400000"/>
            </a:gradFill>
          </p:spPr>
          <p:txBody>
            <a:bodyPr/>
            <a:lstStyle/>
            <a:p>
              <a:endParaRPr lang="en-US">
                <a:latin typeface="Tahoma" panose="020B0604030504040204" pitchFamily="34" charset="0"/>
              </a:endParaRPr>
            </a:p>
          </p:txBody>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latin typeface="Tahoma" panose="020B0604030504040204" pitchFamily="34" charset="0"/>
              </a:endParaRPr>
            </a:p>
          </p:txBody>
        </p:sp>
      </p:grpSp>
      <p:sp>
        <p:nvSpPr>
          <p:cNvPr id="11" name="Freeform 11"/>
          <p:cNvSpPr/>
          <p:nvPr/>
        </p:nvSpPr>
        <p:spPr>
          <a:xfrm>
            <a:off x="-734654" y="6737959"/>
            <a:ext cx="1766866" cy="969568"/>
          </a:xfrm>
          <a:custGeom>
            <a:avLst/>
            <a:gdLst/>
            <a:ahLst/>
            <a:cxnLst/>
            <a:rect l="l" t="t" r="r" b="b"/>
            <a:pathLst>
              <a:path w="1766866" h="969568">
                <a:moveTo>
                  <a:pt x="0" y="0"/>
                </a:moveTo>
                <a:lnTo>
                  <a:pt x="1766866" y="0"/>
                </a:lnTo>
                <a:lnTo>
                  <a:pt x="1766866" y="969568"/>
                </a:lnTo>
                <a:lnTo>
                  <a:pt x="0" y="96956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latin typeface="Tahoma" panose="020B0604030504040204" pitchFamily="34" charset="0"/>
            </a:endParaRPr>
          </a:p>
        </p:txBody>
      </p:sp>
      <p:sp>
        <p:nvSpPr>
          <p:cNvPr id="12" name="Freeform 12"/>
          <p:cNvSpPr/>
          <p:nvPr/>
        </p:nvSpPr>
        <p:spPr>
          <a:xfrm rot="5400000">
            <a:off x="9356684" y="9414083"/>
            <a:ext cx="1766866" cy="969568"/>
          </a:xfrm>
          <a:custGeom>
            <a:avLst/>
            <a:gdLst/>
            <a:ahLst/>
            <a:cxnLst/>
            <a:rect l="l" t="t" r="r" b="b"/>
            <a:pathLst>
              <a:path w="1766866" h="969568">
                <a:moveTo>
                  <a:pt x="0" y="0"/>
                </a:moveTo>
                <a:lnTo>
                  <a:pt x="1766867" y="0"/>
                </a:lnTo>
                <a:lnTo>
                  <a:pt x="1766867" y="969568"/>
                </a:lnTo>
                <a:lnTo>
                  <a:pt x="0" y="96956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latin typeface="Tahoma" panose="020B0604030504040204" pitchFamily="34" charset="0"/>
            </a:endParaRPr>
          </a:p>
        </p:txBody>
      </p:sp>
      <p:grpSp>
        <p:nvGrpSpPr>
          <p:cNvPr id="13" name="Group 13"/>
          <p:cNvGrpSpPr/>
          <p:nvPr/>
        </p:nvGrpSpPr>
        <p:grpSpPr>
          <a:xfrm>
            <a:off x="17645944" y="-1278586"/>
            <a:ext cx="3352813" cy="12844173"/>
            <a:chOff x="0" y="0"/>
            <a:chExt cx="883046" cy="3382827"/>
          </a:xfrm>
        </p:grpSpPr>
        <p:sp>
          <p:nvSpPr>
            <p:cNvPr id="14" name="Freeform 14"/>
            <p:cNvSpPr/>
            <p:nvPr/>
          </p:nvSpPr>
          <p:spPr>
            <a:xfrm>
              <a:off x="0" y="0"/>
              <a:ext cx="883046" cy="3382827"/>
            </a:xfrm>
            <a:custGeom>
              <a:avLst/>
              <a:gdLst/>
              <a:ahLst/>
              <a:cxnLst/>
              <a:rect l="l" t="t" r="r" b="b"/>
              <a:pathLst>
                <a:path w="883046" h="3382827">
                  <a:moveTo>
                    <a:pt x="117763" y="0"/>
                  </a:moveTo>
                  <a:lnTo>
                    <a:pt x="765282" y="0"/>
                  </a:lnTo>
                  <a:cubicBezTo>
                    <a:pt x="830321" y="0"/>
                    <a:pt x="883046" y="52724"/>
                    <a:pt x="883046" y="117763"/>
                  </a:cubicBezTo>
                  <a:lnTo>
                    <a:pt x="883046" y="3265064"/>
                  </a:lnTo>
                  <a:cubicBezTo>
                    <a:pt x="883046" y="3296297"/>
                    <a:pt x="870638" y="3326250"/>
                    <a:pt x="848554" y="3348335"/>
                  </a:cubicBezTo>
                  <a:cubicBezTo>
                    <a:pt x="826469" y="3370420"/>
                    <a:pt x="796515" y="3382827"/>
                    <a:pt x="765282" y="3382827"/>
                  </a:cubicBezTo>
                  <a:lnTo>
                    <a:pt x="117763" y="3382827"/>
                  </a:lnTo>
                  <a:cubicBezTo>
                    <a:pt x="52724" y="3382827"/>
                    <a:pt x="0" y="3330103"/>
                    <a:pt x="0" y="3265064"/>
                  </a:cubicBezTo>
                  <a:lnTo>
                    <a:pt x="0" y="117763"/>
                  </a:lnTo>
                  <a:cubicBezTo>
                    <a:pt x="0" y="52724"/>
                    <a:pt x="52724" y="0"/>
                    <a:pt x="117763" y="0"/>
                  </a:cubicBezTo>
                  <a:close/>
                </a:path>
              </a:pathLst>
            </a:custGeom>
            <a:solidFill>
              <a:srgbClr val="3972F0"/>
            </a:solidFill>
          </p:spPr>
          <p:txBody>
            <a:bodyPr/>
            <a:lstStyle/>
            <a:p>
              <a:endParaRPr lang="en-US">
                <a:latin typeface="Tahoma" panose="020B0604030504040204" pitchFamily="34" charset="0"/>
              </a:endParaRPr>
            </a:p>
          </p:txBody>
        </p:sp>
        <p:sp>
          <p:nvSpPr>
            <p:cNvPr id="15" name="TextBox 15"/>
            <p:cNvSpPr txBox="1"/>
            <p:nvPr/>
          </p:nvSpPr>
          <p:spPr>
            <a:xfrm>
              <a:off x="0" y="-38100"/>
              <a:ext cx="883046" cy="3420927"/>
            </a:xfrm>
            <a:prstGeom prst="rect">
              <a:avLst/>
            </a:prstGeom>
          </p:spPr>
          <p:txBody>
            <a:bodyPr lIns="50800" tIns="50800" rIns="50800" bIns="50800" rtlCol="0" anchor="ctr"/>
            <a:lstStyle/>
            <a:p>
              <a:pPr algn="ctr">
                <a:lnSpc>
                  <a:spcPts val="2659"/>
                </a:lnSpc>
              </a:pPr>
              <a:endParaRPr>
                <a:latin typeface="Tahoma" panose="020B0604030504040204" pitchFamily="34" charset="0"/>
              </a:endParaRPr>
            </a:p>
          </p:txBody>
        </p:sp>
      </p:grpSp>
      <p:sp>
        <p:nvSpPr>
          <p:cNvPr id="16" name="Freeform 16"/>
          <p:cNvSpPr/>
          <p:nvPr/>
        </p:nvSpPr>
        <p:spPr>
          <a:xfrm rot="2599173">
            <a:off x="14935493" y="405716"/>
            <a:ext cx="635068" cy="585453"/>
          </a:xfrm>
          <a:custGeom>
            <a:avLst/>
            <a:gdLst/>
            <a:ahLst/>
            <a:cxnLst/>
            <a:rect l="l" t="t" r="r" b="b"/>
            <a:pathLst>
              <a:path w="635068" h="585453">
                <a:moveTo>
                  <a:pt x="0" y="0"/>
                </a:moveTo>
                <a:lnTo>
                  <a:pt x="635068" y="0"/>
                </a:lnTo>
                <a:lnTo>
                  <a:pt x="635068" y="585454"/>
                </a:lnTo>
                <a:lnTo>
                  <a:pt x="0" y="585454"/>
                </a:lnTo>
                <a:lnTo>
                  <a:pt x="0" y="0"/>
                </a:lnTo>
                <a:close/>
              </a:path>
            </a:pathLst>
          </a:custGeom>
          <a:blipFill>
            <a:blip r:embed="rId4">
              <a:extLst>
                <a:ext uri="{96DAC541-7B7A-43D3-8B79-37D633B846F1}">
                  <asvg:svgBlip xmlns:asvg="http://schemas.microsoft.com/office/drawing/2016/SVG/main" r:embed="rId5"/>
                </a:ext>
              </a:extLst>
            </a:blip>
            <a:stretch>
              <a:fillRect l="-31484" t="-39236" r="-39297" b="-46019"/>
            </a:stretch>
          </a:blipFill>
        </p:spPr>
        <p:txBody>
          <a:bodyPr/>
          <a:lstStyle/>
          <a:p>
            <a:endParaRPr lang="en-US">
              <a:latin typeface="Tahoma" panose="020B0604030504040204" pitchFamily="34" charset="0"/>
            </a:endParaRPr>
          </a:p>
        </p:txBody>
      </p:sp>
      <p:sp>
        <p:nvSpPr>
          <p:cNvPr id="17" name="Freeform 17"/>
          <p:cNvSpPr/>
          <p:nvPr/>
        </p:nvSpPr>
        <p:spPr>
          <a:xfrm>
            <a:off x="2070509" y="3546251"/>
            <a:ext cx="14066672" cy="2991959"/>
          </a:xfrm>
          <a:custGeom>
            <a:avLst/>
            <a:gdLst/>
            <a:ahLst/>
            <a:cxnLst/>
            <a:rect l="l" t="t" r="r" b="b"/>
            <a:pathLst>
              <a:path w="14066672" h="2991959">
                <a:moveTo>
                  <a:pt x="0" y="0"/>
                </a:moveTo>
                <a:lnTo>
                  <a:pt x="14066671" y="0"/>
                </a:lnTo>
                <a:lnTo>
                  <a:pt x="14066671" y="2991958"/>
                </a:lnTo>
                <a:lnTo>
                  <a:pt x="0" y="2991958"/>
                </a:lnTo>
                <a:lnTo>
                  <a:pt x="0" y="0"/>
                </a:lnTo>
                <a:close/>
              </a:path>
            </a:pathLst>
          </a:custGeom>
          <a:blipFill>
            <a:blip r:embed="rId6"/>
            <a:stretch>
              <a:fillRect/>
            </a:stretch>
          </a:blipFill>
        </p:spPr>
        <p:txBody>
          <a:bodyPr/>
          <a:lstStyle/>
          <a:p>
            <a:endParaRPr lang="en-US">
              <a:latin typeface="Tahoma" panose="020B0604030504040204" pitchFamily="34" charset="0"/>
            </a:endParaRPr>
          </a:p>
        </p:txBody>
      </p:sp>
      <p:sp>
        <p:nvSpPr>
          <p:cNvPr id="18" name="TextBox 18"/>
          <p:cNvSpPr txBox="1"/>
          <p:nvPr/>
        </p:nvSpPr>
        <p:spPr>
          <a:xfrm>
            <a:off x="5006372" y="2058729"/>
            <a:ext cx="8260567" cy="482953"/>
          </a:xfrm>
          <a:prstGeom prst="rect">
            <a:avLst/>
          </a:prstGeom>
        </p:spPr>
        <p:txBody>
          <a:bodyPr lIns="0" tIns="0" rIns="0" bIns="0" rtlCol="0" anchor="t">
            <a:spAutoFit/>
          </a:bodyPr>
          <a:lstStyle/>
          <a:p>
            <a:pPr algn="just">
              <a:lnSpc>
                <a:spcPts val="4200"/>
              </a:lnSpc>
            </a:pPr>
            <a:r>
              <a:rPr lang="en-US" sz="3000" b="1">
                <a:solidFill>
                  <a:srgbClr val="00BF63"/>
                </a:solidFill>
                <a:latin typeface="Tahoma" panose="020B0604030504040204" pitchFamily="34" charset="0"/>
                <a:ea typeface="Tahoma" panose="020B0604030504040204" pitchFamily="34" charset="0"/>
                <a:cs typeface="Tahoma" panose="020B0604030504040204" pitchFamily="34" charset="0"/>
                <a:sym typeface="Tahoma Bold"/>
              </a:rPr>
              <a:t>ALTER TABLE ... UNSET TBLPROPERTIES.</a:t>
            </a:r>
          </a:p>
        </p:txBody>
      </p:sp>
      <p:sp>
        <p:nvSpPr>
          <p:cNvPr id="19" name="TextBox 19"/>
          <p:cNvSpPr txBox="1"/>
          <p:nvPr/>
        </p:nvSpPr>
        <p:spPr>
          <a:xfrm>
            <a:off x="6025722" y="1062587"/>
            <a:ext cx="6623478" cy="563488"/>
          </a:xfrm>
          <a:prstGeom prst="rect">
            <a:avLst/>
          </a:prstGeom>
        </p:spPr>
        <p:txBody>
          <a:bodyPr wrap="square" lIns="0" tIns="0" rIns="0" bIns="0" rtlCol="0" anchor="t">
            <a:spAutoFit/>
          </a:bodyPr>
          <a:lstStyle/>
          <a:p>
            <a:pPr marL="0" lvl="0" indent="0" algn="l">
              <a:lnSpc>
                <a:spcPts val="4900"/>
              </a:lnSpc>
              <a:spcBef>
                <a:spcPct val="0"/>
              </a:spcBef>
            </a:pPr>
            <a:r>
              <a:rPr lang="en-US" sz="3500" b="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2.4. </a:t>
            </a:r>
            <a:r>
              <a:rPr lang="en-US" sz="3500" b="1" err="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Xóa</a:t>
            </a:r>
            <a:r>
              <a:rPr lang="en-US" sz="3500" b="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 </a:t>
            </a:r>
            <a:r>
              <a:rPr lang="en-US" sz="3500" b="1" err="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bỏ</a:t>
            </a:r>
            <a:r>
              <a:rPr lang="en-US" sz="3500" b="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 </a:t>
            </a:r>
            <a:r>
              <a:rPr lang="en-US" sz="3500" b="1" err="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thuộc</a:t>
            </a:r>
            <a:r>
              <a:rPr lang="en-US" sz="3500" b="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 </a:t>
            </a:r>
            <a:r>
              <a:rPr lang="en-US" sz="3500" b="1" err="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tính</a:t>
            </a:r>
            <a:r>
              <a:rPr lang="en-US" sz="3500" b="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 </a:t>
            </a:r>
            <a:r>
              <a:rPr lang="en-US" sz="3500" b="1" err="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bảng</a:t>
            </a:r>
            <a:endParaRPr lang="en-US" sz="3500" b="1">
              <a:solidFill>
                <a:srgbClr val="3972F0"/>
              </a:solidFill>
              <a:latin typeface="Tahoma" panose="020B0604030504040204" pitchFamily="34" charset="0"/>
              <a:ea typeface="Tahoma" panose="020B0604030504040204" pitchFamily="34" charset="0"/>
              <a:cs typeface="Tahoma" panose="020B0604030504040204" pitchFamily="34" charset="0"/>
              <a:sym typeface="Tahoma Bold"/>
            </a:endParaRPr>
          </a:p>
        </p:txBody>
      </p:sp>
      <p:sp>
        <p:nvSpPr>
          <p:cNvPr id="20" name="TextBox 20"/>
          <p:cNvSpPr txBox="1"/>
          <p:nvPr/>
        </p:nvSpPr>
        <p:spPr>
          <a:xfrm>
            <a:off x="2110664" y="7454231"/>
            <a:ext cx="14066672" cy="1047750"/>
          </a:xfrm>
          <a:prstGeom prst="rect">
            <a:avLst/>
          </a:prstGeom>
        </p:spPr>
        <p:txBody>
          <a:bodyPr lIns="0" tIns="0" rIns="0" bIns="0" rtlCol="0" anchor="t">
            <a:spAutoFit/>
          </a:bodyPr>
          <a:lstStyle/>
          <a:p>
            <a:pPr algn="just">
              <a:lnSpc>
                <a:spcPts val="4200"/>
              </a:lnSpc>
              <a:spcBef>
                <a:spcPct val="0"/>
              </a:spcBef>
            </a:pPr>
            <a:r>
              <a:rPr lang="en-US" sz="3000">
                <a:solidFill>
                  <a:srgbClr val="000000"/>
                </a:solidFill>
                <a:latin typeface="Tahoma"/>
                <a:ea typeface="Tahoma"/>
                <a:cs typeface="Tahoma"/>
                <a:sym typeface="Tahoma"/>
              </a:rPr>
              <a:t>Thuộc tính delta.logRetentionDuration sẽ không còn tồn tại trong bảng, giúp bảng trở nên sạch sẽ và không bị chiếm dụng bởi các thuộc tính không mong muốn.</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026458" y="-698443"/>
            <a:ext cx="1396886" cy="1396886"/>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3972F0">
                    <a:alpha val="100000"/>
                  </a:srgbClr>
                </a:gs>
                <a:gs pos="100000">
                  <a:srgbClr val="1CDAFF">
                    <a:alpha val="100000"/>
                  </a:srgbClr>
                </a:gs>
              </a:gsLst>
              <a:lin ang="5400000"/>
            </a:gradFill>
          </p:spPr>
          <p:txBody>
            <a:bodyPr/>
            <a:lstStyle/>
            <a:p>
              <a:endParaRPr lang="en-US">
                <a:latin typeface="Tahoma" panose="020B0604030504040204" pitchFamily="34" charset="0"/>
              </a:endParaRPr>
            </a:p>
          </p:txBody>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latin typeface="Tahoma" panose="020B0604030504040204" pitchFamily="34" charset="0"/>
              </a:endParaRPr>
            </a:p>
          </p:txBody>
        </p:sp>
      </p:grpSp>
      <p:grpSp>
        <p:nvGrpSpPr>
          <p:cNvPr id="5" name="Group 5"/>
          <p:cNvGrpSpPr/>
          <p:nvPr/>
        </p:nvGrpSpPr>
        <p:grpSpPr>
          <a:xfrm>
            <a:off x="16723469" y="4445057"/>
            <a:ext cx="1396886" cy="1396886"/>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3972F0">
                    <a:alpha val="100000"/>
                  </a:srgbClr>
                </a:gs>
                <a:gs pos="100000">
                  <a:srgbClr val="1CDAFF">
                    <a:alpha val="100000"/>
                  </a:srgbClr>
                </a:gs>
              </a:gsLst>
              <a:lin ang="5400000"/>
            </a:gradFill>
          </p:spPr>
          <p:txBody>
            <a:bodyPr/>
            <a:lstStyle/>
            <a:p>
              <a:endParaRPr lang="en-US">
                <a:latin typeface="Tahoma" panose="020B0604030504040204" pitchFamily="34" charset="0"/>
              </a:endParaRPr>
            </a:p>
          </p:txBody>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latin typeface="Tahoma" panose="020B0604030504040204" pitchFamily="34" charset="0"/>
              </a:endParaRPr>
            </a:p>
          </p:txBody>
        </p:sp>
      </p:grpSp>
      <p:grpSp>
        <p:nvGrpSpPr>
          <p:cNvPr id="8" name="Group 8"/>
          <p:cNvGrpSpPr/>
          <p:nvPr/>
        </p:nvGrpSpPr>
        <p:grpSpPr>
          <a:xfrm>
            <a:off x="397194" y="9528902"/>
            <a:ext cx="2843208" cy="2843208"/>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3972F0">
                    <a:alpha val="100000"/>
                  </a:srgbClr>
                </a:gs>
                <a:gs pos="100000">
                  <a:srgbClr val="1CDAFF">
                    <a:alpha val="100000"/>
                  </a:srgbClr>
                </a:gs>
              </a:gsLst>
              <a:lin ang="5400000"/>
            </a:gradFill>
          </p:spPr>
          <p:txBody>
            <a:bodyPr/>
            <a:lstStyle/>
            <a:p>
              <a:endParaRPr lang="en-US">
                <a:latin typeface="Tahoma" panose="020B0604030504040204" pitchFamily="34" charset="0"/>
              </a:endParaRPr>
            </a:p>
          </p:txBody>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latin typeface="Tahoma" panose="020B0604030504040204" pitchFamily="34" charset="0"/>
              </a:endParaRPr>
            </a:p>
          </p:txBody>
        </p:sp>
      </p:grpSp>
      <p:sp>
        <p:nvSpPr>
          <p:cNvPr id="11" name="Freeform 11"/>
          <p:cNvSpPr/>
          <p:nvPr/>
        </p:nvSpPr>
        <p:spPr>
          <a:xfrm>
            <a:off x="-883433" y="4489895"/>
            <a:ext cx="1766866" cy="969568"/>
          </a:xfrm>
          <a:custGeom>
            <a:avLst/>
            <a:gdLst/>
            <a:ahLst/>
            <a:cxnLst/>
            <a:rect l="l" t="t" r="r" b="b"/>
            <a:pathLst>
              <a:path w="1766866" h="969568">
                <a:moveTo>
                  <a:pt x="0" y="0"/>
                </a:moveTo>
                <a:lnTo>
                  <a:pt x="1766866" y="0"/>
                </a:lnTo>
                <a:lnTo>
                  <a:pt x="1766866" y="969568"/>
                </a:lnTo>
                <a:lnTo>
                  <a:pt x="0" y="96956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latin typeface="Tahoma" panose="020B0604030504040204" pitchFamily="34" charset="0"/>
            </a:endParaRPr>
          </a:p>
        </p:txBody>
      </p:sp>
      <p:sp>
        <p:nvSpPr>
          <p:cNvPr id="12" name="Freeform 12"/>
          <p:cNvSpPr/>
          <p:nvPr/>
        </p:nvSpPr>
        <p:spPr>
          <a:xfrm rot="5400000">
            <a:off x="9356684" y="9716814"/>
            <a:ext cx="1766866" cy="969568"/>
          </a:xfrm>
          <a:custGeom>
            <a:avLst/>
            <a:gdLst/>
            <a:ahLst/>
            <a:cxnLst/>
            <a:rect l="l" t="t" r="r" b="b"/>
            <a:pathLst>
              <a:path w="1766866" h="969568">
                <a:moveTo>
                  <a:pt x="0" y="0"/>
                </a:moveTo>
                <a:lnTo>
                  <a:pt x="1766867" y="0"/>
                </a:lnTo>
                <a:lnTo>
                  <a:pt x="1766867" y="969568"/>
                </a:lnTo>
                <a:lnTo>
                  <a:pt x="0" y="96956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latin typeface="Tahoma" panose="020B0604030504040204" pitchFamily="34" charset="0"/>
            </a:endParaRPr>
          </a:p>
        </p:txBody>
      </p:sp>
      <p:grpSp>
        <p:nvGrpSpPr>
          <p:cNvPr id="13" name="Group 13"/>
          <p:cNvGrpSpPr/>
          <p:nvPr/>
        </p:nvGrpSpPr>
        <p:grpSpPr>
          <a:xfrm>
            <a:off x="17645944" y="-1278586"/>
            <a:ext cx="3352813" cy="12844173"/>
            <a:chOff x="0" y="0"/>
            <a:chExt cx="883046" cy="3382827"/>
          </a:xfrm>
        </p:grpSpPr>
        <p:sp>
          <p:nvSpPr>
            <p:cNvPr id="14" name="Freeform 14"/>
            <p:cNvSpPr/>
            <p:nvPr/>
          </p:nvSpPr>
          <p:spPr>
            <a:xfrm>
              <a:off x="0" y="0"/>
              <a:ext cx="883046" cy="3382827"/>
            </a:xfrm>
            <a:custGeom>
              <a:avLst/>
              <a:gdLst/>
              <a:ahLst/>
              <a:cxnLst/>
              <a:rect l="l" t="t" r="r" b="b"/>
              <a:pathLst>
                <a:path w="883046" h="3382827">
                  <a:moveTo>
                    <a:pt x="117763" y="0"/>
                  </a:moveTo>
                  <a:lnTo>
                    <a:pt x="765282" y="0"/>
                  </a:lnTo>
                  <a:cubicBezTo>
                    <a:pt x="830321" y="0"/>
                    <a:pt x="883046" y="52724"/>
                    <a:pt x="883046" y="117763"/>
                  </a:cubicBezTo>
                  <a:lnTo>
                    <a:pt x="883046" y="3265064"/>
                  </a:lnTo>
                  <a:cubicBezTo>
                    <a:pt x="883046" y="3296297"/>
                    <a:pt x="870638" y="3326250"/>
                    <a:pt x="848554" y="3348335"/>
                  </a:cubicBezTo>
                  <a:cubicBezTo>
                    <a:pt x="826469" y="3370420"/>
                    <a:pt x="796515" y="3382827"/>
                    <a:pt x="765282" y="3382827"/>
                  </a:cubicBezTo>
                  <a:lnTo>
                    <a:pt x="117763" y="3382827"/>
                  </a:lnTo>
                  <a:cubicBezTo>
                    <a:pt x="52724" y="3382827"/>
                    <a:pt x="0" y="3330103"/>
                    <a:pt x="0" y="3265064"/>
                  </a:cubicBezTo>
                  <a:lnTo>
                    <a:pt x="0" y="117763"/>
                  </a:lnTo>
                  <a:cubicBezTo>
                    <a:pt x="0" y="52724"/>
                    <a:pt x="52724" y="0"/>
                    <a:pt x="117763" y="0"/>
                  </a:cubicBezTo>
                  <a:close/>
                </a:path>
              </a:pathLst>
            </a:custGeom>
            <a:solidFill>
              <a:srgbClr val="3972F0"/>
            </a:solidFill>
          </p:spPr>
          <p:txBody>
            <a:bodyPr/>
            <a:lstStyle/>
            <a:p>
              <a:endParaRPr lang="en-US">
                <a:latin typeface="Tahoma" panose="020B0604030504040204" pitchFamily="34" charset="0"/>
              </a:endParaRPr>
            </a:p>
          </p:txBody>
        </p:sp>
        <p:sp>
          <p:nvSpPr>
            <p:cNvPr id="15" name="TextBox 15"/>
            <p:cNvSpPr txBox="1"/>
            <p:nvPr/>
          </p:nvSpPr>
          <p:spPr>
            <a:xfrm>
              <a:off x="0" y="-38100"/>
              <a:ext cx="883046" cy="3420927"/>
            </a:xfrm>
            <a:prstGeom prst="rect">
              <a:avLst/>
            </a:prstGeom>
          </p:spPr>
          <p:txBody>
            <a:bodyPr lIns="50800" tIns="50800" rIns="50800" bIns="50800" rtlCol="0" anchor="ctr"/>
            <a:lstStyle/>
            <a:p>
              <a:pPr algn="ctr">
                <a:lnSpc>
                  <a:spcPts val="2659"/>
                </a:lnSpc>
              </a:pPr>
              <a:endParaRPr>
                <a:latin typeface="Tahoma" panose="020B0604030504040204" pitchFamily="34" charset="0"/>
              </a:endParaRPr>
            </a:p>
          </p:txBody>
        </p:sp>
      </p:grpSp>
      <p:sp>
        <p:nvSpPr>
          <p:cNvPr id="16" name="Freeform 16"/>
          <p:cNvSpPr/>
          <p:nvPr/>
        </p:nvSpPr>
        <p:spPr>
          <a:xfrm rot="2599173">
            <a:off x="14935493" y="405716"/>
            <a:ext cx="635068" cy="585453"/>
          </a:xfrm>
          <a:custGeom>
            <a:avLst/>
            <a:gdLst/>
            <a:ahLst/>
            <a:cxnLst/>
            <a:rect l="l" t="t" r="r" b="b"/>
            <a:pathLst>
              <a:path w="635068" h="585453">
                <a:moveTo>
                  <a:pt x="0" y="0"/>
                </a:moveTo>
                <a:lnTo>
                  <a:pt x="635068" y="0"/>
                </a:lnTo>
                <a:lnTo>
                  <a:pt x="635068" y="585454"/>
                </a:lnTo>
                <a:lnTo>
                  <a:pt x="0" y="585454"/>
                </a:lnTo>
                <a:lnTo>
                  <a:pt x="0" y="0"/>
                </a:lnTo>
                <a:close/>
              </a:path>
            </a:pathLst>
          </a:custGeom>
          <a:blipFill>
            <a:blip r:embed="rId4">
              <a:extLst>
                <a:ext uri="{96DAC541-7B7A-43D3-8B79-37D633B846F1}">
                  <asvg:svgBlip xmlns:asvg="http://schemas.microsoft.com/office/drawing/2016/SVG/main" r:embed="rId5"/>
                </a:ext>
              </a:extLst>
            </a:blip>
            <a:stretch>
              <a:fillRect l="-31484" t="-39236" r="-39297" b="-46019"/>
            </a:stretch>
          </a:blipFill>
        </p:spPr>
        <p:txBody>
          <a:bodyPr/>
          <a:lstStyle/>
          <a:p>
            <a:endParaRPr lang="en-US">
              <a:latin typeface="Tahoma" panose="020B0604030504040204" pitchFamily="34" charset="0"/>
            </a:endParaRPr>
          </a:p>
        </p:txBody>
      </p:sp>
      <p:sp>
        <p:nvSpPr>
          <p:cNvPr id="18" name="TextBox 18"/>
          <p:cNvSpPr txBox="1"/>
          <p:nvPr/>
        </p:nvSpPr>
        <p:spPr>
          <a:xfrm>
            <a:off x="2969716" y="962025"/>
            <a:ext cx="12348567" cy="563488"/>
          </a:xfrm>
          <a:prstGeom prst="rect">
            <a:avLst/>
          </a:prstGeom>
        </p:spPr>
        <p:txBody>
          <a:bodyPr lIns="0" tIns="0" rIns="0" bIns="0" rtlCol="0" anchor="t">
            <a:spAutoFit/>
          </a:bodyPr>
          <a:lstStyle/>
          <a:p>
            <a:pPr marL="0" lvl="0" indent="0" algn="ctr">
              <a:lnSpc>
                <a:spcPts val="4900"/>
              </a:lnSpc>
              <a:spcBef>
                <a:spcPct val="0"/>
              </a:spcBef>
            </a:pPr>
            <a:r>
              <a:rPr lang="en-US" sz="3500" b="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2.5. </a:t>
            </a:r>
            <a:r>
              <a:rPr lang="en-US" sz="3500" b="1" u="none" strike="noStrike" err="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Các</a:t>
            </a:r>
            <a:r>
              <a:rPr lang="en-US" sz="3500" b="1" u="none" strike="noStrike">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 </a:t>
            </a:r>
            <a:r>
              <a:rPr lang="en-US" sz="3500" b="1" u="none" strike="noStrike" err="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thuộc</a:t>
            </a:r>
            <a:r>
              <a:rPr lang="en-US" sz="3500" b="1" u="none" strike="noStrike">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 </a:t>
            </a:r>
            <a:r>
              <a:rPr lang="en-US" sz="3500" b="1" u="none" strike="noStrike" err="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tính</a:t>
            </a:r>
            <a:r>
              <a:rPr lang="en-US" sz="3500" b="1" u="none" strike="noStrike">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 </a:t>
            </a:r>
            <a:r>
              <a:rPr lang="en-US" sz="3500" b="1" u="none" strike="noStrike" err="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mặc</a:t>
            </a:r>
            <a:r>
              <a:rPr lang="en-US" sz="3500" b="1" u="none" strike="noStrike">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 </a:t>
            </a:r>
            <a:r>
              <a:rPr lang="en-US" sz="3500" b="1" u="none" strike="noStrike" err="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định</a:t>
            </a:r>
            <a:r>
              <a:rPr lang="en-US" sz="3500" b="1" u="none" strike="noStrike">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 </a:t>
            </a:r>
            <a:r>
              <a:rPr lang="en-US" sz="3500" b="1" u="none" strike="noStrike" err="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của</a:t>
            </a:r>
            <a:r>
              <a:rPr lang="en-US" sz="3500" b="1" u="none" strike="noStrike">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 </a:t>
            </a:r>
            <a:r>
              <a:rPr lang="en-US" sz="3500" b="1" u="none" strike="noStrike" err="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bảng</a:t>
            </a:r>
            <a:r>
              <a:rPr lang="en-US" sz="3500" b="1" u="none" strike="noStrike">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 </a:t>
            </a:r>
            <a:r>
              <a:rPr lang="en-US" sz="3500" b="1" u="none" strike="noStrike" err="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trong</a:t>
            </a:r>
            <a:r>
              <a:rPr lang="en-US" sz="3500" b="1" u="none" strike="noStrike">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 Delta Lake</a:t>
            </a:r>
          </a:p>
        </p:txBody>
      </p:sp>
      <p:graphicFrame>
        <p:nvGraphicFramePr>
          <p:cNvPr id="19" name="Table 18">
            <a:extLst>
              <a:ext uri="{FF2B5EF4-FFF2-40B4-BE49-F238E27FC236}">
                <a16:creationId xmlns:a16="http://schemas.microsoft.com/office/drawing/2014/main" id="{409AFB45-CEDF-4453-E6AE-EBA90F1FB3C9}"/>
              </a:ext>
            </a:extLst>
          </p:cNvPr>
          <p:cNvGraphicFramePr>
            <a:graphicFrameLocks noGrp="1"/>
          </p:cNvGraphicFramePr>
          <p:nvPr>
            <p:extLst>
              <p:ext uri="{D42A27DB-BD31-4B8C-83A1-F6EECF244321}">
                <p14:modId xmlns:p14="http://schemas.microsoft.com/office/powerpoint/2010/main" val="2515720997"/>
              </p:ext>
            </p:extLst>
          </p:nvPr>
        </p:nvGraphicFramePr>
        <p:xfrm>
          <a:off x="3049385" y="2331487"/>
          <a:ext cx="12348566" cy="6782599"/>
        </p:xfrm>
        <a:graphic>
          <a:graphicData uri="http://schemas.openxmlformats.org/drawingml/2006/table">
            <a:tbl>
              <a:tblPr/>
              <a:tblGrid>
                <a:gridCol w="5098624">
                  <a:extLst>
                    <a:ext uri="{9D8B030D-6E8A-4147-A177-3AD203B41FA5}">
                      <a16:colId xmlns:a16="http://schemas.microsoft.com/office/drawing/2014/main" val="2609412006"/>
                    </a:ext>
                  </a:extLst>
                </a:gridCol>
                <a:gridCol w="7249942">
                  <a:extLst>
                    <a:ext uri="{9D8B030D-6E8A-4147-A177-3AD203B41FA5}">
                      <a16:colId xmlns:a16="http://schemas.microsoft.com/office/drawing/2014/main" val="1912753955"/>
                    </a:ext>
                  </a:extLst>
                </a:gridCol>
              </a:tblGrid>
              <a:tr h="722302">
                <a:tc>
                  <a:txBody>
                    <a:bodyPr/>
                    <a:lstStyle/>
                    <a:p>
                      <a:pPr algn="ctr" rtl="0" fontAlgn="t">
                        <a:spcBef>
                          <a:spcPts val="1200"/>
                        </a:spcBef>
                        <a:spcAft>
                          <a:spcPts val="1200"/>
                        </a:spcAft>
                      </a:pPr>
                      <a:r>
                        <a:rPr lang="en-US" sz="3000" b="1" i="0" u="none" strike="noStrike">
                          <a:solidFill>
                            <a:srgbClr val="000000"/>
                          </a:solidFill>
                          <a:effectLst/>
                          <a:latin typeface="Tahoma" panose="020B0604030504040204" pitchFamily="34" charset="0"/>
                          <a:ea typeface="Tahoma" panose="020B0604030504040204" pitchFamily="34" charset="0"/>
                          <a:cs typeface="Tahoma" panose="020B0604030504040204" pitchFamily="34" charset="0"/>
                        </a:rPr>
                        <a:t>Thuộc tính</a:t>
                      </a:r>
                      <a:endParaRPr lang="en-US" sz="3000">
                        <a:effectLst/>
                        <a:latin typeface="Tahoma" panose="020B0604030504040204" pitchFamily="34" charset="0"/>
                        <a:ea typeface="Tahoma" panose="020B0604030504040204" pitchFamily="34" charset="0"/>
                        <a:cs typeface="Tahoma" panose="020B0604030504040204" pitchFamily="34" charset="0"/>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rtl="0" fontAlgn="t">
                        <a:spcBef>
                          <a:spcPts val="1200"/>
                        </a:spcBef>
                        <a:spcAft>
                          <a:spcPts val="1200"/>
                        </a:spcAft>
                      </a:pPr>
                      <a:r>
                        <a:rPr lang="en-US" sz="3000" b="1" i="0" u="none" strike="noStrike">
                          <a:solidFill>
                            <a:srgbClr val="000000"/>
                          </a:solidFill>
                          <a:effectLst/>
                          <a:latin typeface="Tahoma" panose="020B0604030504040204" pitchFamily="34" charset="0"/>
                          <a:ea typeface="Tahoma" panose="020B0604030504040204" pitchFamily="34" charset="0"/>
                          <a:cs typeface="Tahoma" panose="020B0604030504040204" pitchFamily="34" charset="0"/>
                        </a:rPr>
                        <a:t>Mô tả</a:t>
                      </a:r>
                      <a:endParaRPr lang="en-US" sz="3000">
                        <a:effectLst/>
                        <a:latin typeface="Tahoma" panose="020B0604030504040204" pitchFamily="34" charset="0"/>
                        <a:ea typeface="Tahoma" panose="020B0604030504040204" pitchFamily="34" charset="0"/>
                        <a:cs typeface="Tahoma" panose="020B0604030504040204" pitchFamily="34" charset="0"/>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262366035"/>
                  </a:ext>
                </a:extLst>
              </a:tr>
              <a:tr h="1990737">
                <a:tc>
                  <a:txBody>
                    <a:bodyPr/>
                    <a:lstStyle/>
                    <a:p>
                      <a:pPr rtl="0" fontAlgn="t">
                        <a:spcBef>
                          <a:spcPts val="1200"/>
                        </a:spcBef>
                        <a:spcAft>
                          <a:spcPts val="1200"/>
                        </a:spcAft>
                      </a:pPr>
                      <a:r>
                        <a:rPr lang="en-US" sz="3000" b="0" i="0" u="none" strike="noStrike">
                          <a:solidFill>
                            <a:srgbClr val="188038"/>
                          </a:solidFill>
                          <a:effectLst/>
                          <a:latin typeface="Tahoma" panose="020B0604030504040204" pitchFamily="34" charset="0"/>
                          <a:ea typeface="Tahoma" panose="020B0604030504040204" pitchFamily="34" charset="0"/>
                          <a:cs typeface="Tahoma" panose="020B0604030504040204" pitchFamily="34" charset="0"/>
                        </a:rPr>
                        <a:t>catalog.team_name</a:t>
                      </a:r>
                      <a:endParaRPr lang="en-US" sz="3000">
                        <a:effectLst/>
                        <a:latin typeface="Tahoma" panose="020B0604030504040204" pitchFamily="34" charset="0"/>
                        <a:ea typeface="Tahoma" panose="020B0604030504040204" pitchFamily="34" charset="0"/>
                        <a:cs typeface="Tahoma" panose="020B0604030504040204" pitchFamily="34" charset="0"/>
                      </a:endParaRPr>
                    </a:p>
                  </a:txBody>
                  <a:tcPr marL="63500" marR="63500" marT="63500" marB="635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rtl="0" fontAlgn="t">
                        <a:spcBef>
                          <a:spcPts val="1200"/>
                        </a:spcBef>
                        <a:spcAft>
                          <a:spcPts val="1200"/>
                        </a:spcAft>
                      </a:pPr>
                      <a:r>
                        <a:rPr lang="en-US" sz="3000" b="0" i="0" u="none" strike="noStrike">
                          <a:solidFill>
                            <a:srgbClr val="000000"/>
                          </a:solidFill>
                          <a:effectLst/>
                          <a:latin typeface="Tahoma" panose="020B0604030504040204" pitchFamily="34" charset="0"/>
                          <a:ea typeface="Tahoma" panose="020B0604030504040204" pitchFamily="34" charset="0"/>
                          <a:cs typeface="Tahoma" panose="020B0604030504040204" pitchFamily="34" charset="0"/>
                        </a:rPr>
                        <a:t>Cung cấp tên nhóm và trả lời câu hỏi "Ai chịu trách nhiệm về bảng?"</a:t>
                      </a:r>
                      <a:endParaRPr lang="en-US" sz="3000">
                        <a:effectLst/>
                        <a:latin typeface="Tahoma" panose="020B0604030504040204" pitchFamily="34" charset="0"/>
                        <a:ea typeface="Tahoma" panose="020B0604030504040204" pitchFamily="34" charset="0"/>
                        <a:cs typeface="Tahoma" panose="020B0604030504040204" pitchFamily="34" charset="0"/>
                      </a:endParaRPr>
                    </a:p>
                  </a:txBody>
                  <a:tcPr marL="63500" marR="63500" marT="63500" marB="635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50802524"/>
                  </a:ext>
                </a:extLst>
              </a:tr>
              <a:tr h="1356520">
                <a:tc>
                  <a:txBody>
                    <a:bodyPr/>
                    <a:lstStyle/>
                    <a:p>
                      <a:pPr rtl="0" fontAlgn="t">
                        <a:spcBef>
                          <a:spcPts val="1200"/>
                        </a:spcBef>
                        <a:spcAft>
                          <a:spcPts val="1200"/>
                        </a:spcAft>
                      </a:pPr>
                      <a:r>
                        <a:rPr lang="en-US" sz="3000" b="0" i="0" u="none" strike="noStrike">
                          <a:solidFill>
                            <a:srgbClr val="188038"/>
                          </a:solidFill>
                          <a:effectLst/>
                          <a:latin typeface="Tahoma" panose="020B0604030504040204" pitchFamily="34" charset="0"/>
                          <a:ea typeface="Tahoma" panose="020B0604030504040204" pitchFamily="34" charset="0"/>
                          <a:cs typeface="Tahoma" panose="020B0604030504040204" pitchFamily="34" charset="0"/>
                        </a:rPr>
                        <a:t>catalog.engineering.comms.slack</a:t>
                      </a:r>
                      <a:endParaRPr lang="en-US" sz="3000">
                        <a:effectLst/>
                        <a:latin typeface="Tahoma" panose="020B0604030504040204" pitchFamily="34" charset="0"/>
                        <a:ea typeface="Tahoma" panose="020B0604030504040204" pitchFamily="34" charset="0"/>
                        <a:cs typeface="Tahoma" panose="020B0604030504040204" pitchFamily="34" charset="0"/>
                      </a:endParaRPr>
                    </a:p>
                  </a:txBody>
                  <a:tcPr marL="63500" marR="63500" marT="63500" marB="635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rtl="0" fontAlgn="t">
                        <a:spcBef>
                          <a:spcPts val="1200"/>
                        </a:spcBef>
                        <a:spcAft>
                          <a:spcPts val="1200"/>
                        </a:spcAft>
                      </a:pPr>
                      <a:r>
                        <a:rPr lang="en-US" sz="3000" b="0" i="0" u="none" strike="noStrike">
                          <a:solidFill>
                            <a:srgbClr val="000000"/>
                          </a:solidFill>
                          <a:effectLst/>
                          <a:latin typeface="Tahoma" panose="020B0604030504040204" pitchFamily="34" charset="0"/>
                          <a:ea typeface="Tahoma" panose="020B0604030504040204" pitchFamily="34" charset="0"/>
                          <a:cs typeface="Tahoma" panose="020B0604030504040204" pitchFamily="34" charset="0"/>
                        </a:rPr>
                        <a:t>Cung cấp kênh Slack cho nhóm kỹ thuật.</a:t>
                      </a:r>
                      <a:endParaRPr lang="en-US" sz="3000">
                        <a:effectLst/>
                        <a:latin typeface="Tahoma" panose="020B0604030504040204" pitchFamily="34" charset="0"/>
                        <a:ea typeface="Tahoma" panose="020B0604030504040204" pitchFamily="34" charset="0"/>
                        <a:cs typeface="Tahoma" panose="020B0604030504040204" pitchFamily="34" charset="0"/>
                      </a:endParaRPr>
                    </a:p>
                  </a:txBody>
                  <a:tcPr marL="63500" marR="63500" marT="63500" marB="635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048211145"/>
                  </a:ext>
                </a:extLst>
              </a:tr>
              <a:tr h="1356520">
                <a:tc>
                  <a:txBody>
                    <a:bodyPr/>
                    <a:lstStyle/>
                    <a:p>
                      <a:pPr rtl="0" fontAlgn="t">
                        <a:spcBef>
                          <a:spcPts val="1200"/>
                        </a:spcBef>
                        <a:spcAft>
                          <a:spcPts val="1200"/>
                        </a:spcAft>
                      </a:pPr>
                      <a:r>
                        <a:rPr lang="en-US" sz="3000" b="0" i="0" u="none" strike="noStrike">
                          <a:solidFill>
                            <a:srgbClr val="188038"/>
                          </a:solidFill>
                          <a:effectLst/>
                          <a:latin typeface="Tahoma" panose="020B0604030504040204" pitchFamily="34" charset="0"/>
                          <a:ea typeface="Tahoma" panose="020B0604030504040204" pitchFamily="34" charset="0"/>
                          <a:cs typeface="Tahoma" panose="020B0604030504040204" pitchFamily="34" charset="0"/>
                        </a:rPr>
                        <a:t>catalog.engineering.comms.email</a:t>
                      </a:r>
                      <a:endParaRPr lang="en-US" sz="3000">
                        <a:effectLst/>
                        <a:latin typeface="Tahoma" panose="020B0604030504040204" pitchFamily="34" charset="0"/>
                        <a:ea typeface="Tahoma" panose="020B0604030504040204" pitchFamily="34" charset="0"/>
                        <a:cs typeface="Tahoma" panose="020B0604030504040204" pitchFamily="34" charset="0"/>
                      </a:endParaRPr>
                    </a:p>
                  </a:txBody>
                  <a:tcPr marL="63500" marR="63500" marT="63500" marB="635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rtl="0" fontAlgn="t">
                        <a:spcBef>
                          <a:spcPts val="1200"/>
                        </a:spcBef>
                        <a:spcAft>
                          <a:spcPts val="1200"/>
                        </a:spcAft>
                      </a:pPr>
                      <a:r>
                        <a:rPr lang="en-US" sz="3000" b="0" i="0" u="none" strike="noStrike">
                          <a:solidFill>
                            <a:srgbClr val="000000"/>
                          </a:solidFill>
                          <a:effectLst/>
                          <a:latin typeface="Tahoma" panose="020B0604030504040204" pitchFamily="34" charset="0"/>
                          <a:ea typeface="Tahoma" panose="020B0604030504040204" pitchFamily="34" charset="0"/>
                          <a:cs typeface="Tahoma" panose="020B0604030504040204" pitchFamily="34" charset="0"/>
                        </a:rPr>
                        <a:t>Cung cấp địa chỉ email của nhóm kỹ thuật.</a:t>
                      </a:r>
                      <a:endParaRPr lang="en-US" sz="3000">
                        <a:effectLst/>
                        <a:latin typeface="Tahoma" panose="020B0604030504040204" pitchFamily="34" charset="0"/>
                        <a:ea typeface="Tahoma" panose="020B0604030504040204" pitchFamily="34" charset="0"/>
                        <a:cs typeface="Tahoma" panose="020B0604030504040204" pitchFamily="34" charset="0"/>
                      </a:endParaRPr>
                    </a:p>
                  </a:txBody>
                  <a:tcPr marL="63500" marR="63500" marT="63500" marB="635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022305599"/>
                  </a:ext>
                </a:extLst>
              </a:tr>
              <a:tr h="1356520">
                <a:tc>
                  <a:txBody>
                    <a:bodyPr/>
                    <a:lstStyle/>
                    <a:p>
                      <a:pPr rtl="0" fontAlgn="t">
                        <a:spcBef>
                          <a:spcPts val="1200"/>
                        </a:spcBef>
                        <a:spcAft>
                          <a:spcPts val="1200"/>
                        </a:spcAft>
                      </a:pPr>
                      <a:r>
                        <a:rPr lang="en-US" sz="3000" b="0" i="0" u="none" strike="noStrike">
                          <a:solidFill>
                            <a:srgbClr val="188038"/>
                          </a:solidFill>
                          <a:effectLst/>
                          <a:latin typeface="Tahoma" panose="020B0604030504040204" pitchFamily="34" charset="0"/>
                          <a:ea typeface="Tahoma" panose="020B0604030504040204" pitchFamily="34" charset="0"/>
                          <a:cs typeface="Tahoma" panose="020B0604030504040204" pitchFamily="34" charset="0"/>
                        </a:rPr>
                        <a:t>catalog.table.classification</a:t>
                      </a:r>
                      <a:endParaRPr lang="en-US" sz="3000">
                        <a:effectLst/>
                        <a:latin typeface="Tahoma" panose="020B0604030504040204" pitchFamily="34" charset="0"/>
                        <a:ea typeface="Tahoma" panose="020B0604030504040204" pitchFamily="34" charset="0"/>
                        <a:cs typeface="Tahoma" panose="020B0604030504040204" pitchFamily="34" charset="0"/>
                      </a:endParaRPr>
                    </a:p>
                  </a:txBody>
                  <a:tcPr marL="63500" marR="63500" marT="63500" marB="635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rtl="0" fontAlgn="t">
                        <a:spcBef>
                          <a:spcPts val="1200"/>
                        </a:spcBef>
                        <a:spcAft>
                          <a:spcPts val="1200"/>
                        </a:spcAft>
                      </a:pPr>
                      <a:r>
                        <a:rPr lang="en-US" sz="3000" b="0" i="0" u="none" strike="noStrike">
                          <a:solidFill>
                            <a:srgbClr val="000000"/>
                          </a:solidFill>
                          <a:effectLst/>
                          <a:latin typeface="Tahoma" panose="020B0604030504040204" pitchFamily="34" charset="0"/>
                          <a:ea typeface="Tahoma" panose="020B0604030504040204" pitchFamily="34" charset="0"/>
                          <a:cs typeface="Tahoma" panose="020B0604030504040204" pitchFamily="34" charset="0"/>
                        </a:rPr>
                        <a:t>Xác định loại bảng (ví dụ: PII, sensitive-pii, general).</a:t>
                      </a:r>
                      <a:endParaRPr lang="en-US" sz="3000">
                        <a:effectLst/>
                        <a:latin typeface="Tahoma" panose="020B0604030504040204" pitchFamily="34" charset="0"/>
                        <a:ea typeface="Tahoma" panose="020B0604030504040204" pitchFamily="34" charset="0"/>
                        <a:cs typeface="Tahoma" panose="020B0604030504040204" pitchFamily="34" charset="0"/>
                      </a:endParaRPr>
                    </a:p>
                  </a:txBody>
                  <a:tcPr marL="63500" marR="63500" marT="63500" marB="635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922729953"/>
                  </a:ext>
                </a:extLst>
              </a:tr>
            </a:tbl>
          </a:graphicData>
        </a:graphic>
      </p:graphicFrame>
      <p:sp>
        <p:nvSpPr>
          <p:cNvPr id="20" name="Rectangle 1">
            <a:extLst>
              <a:ext uri="{FF2B5EF4-FFF2-40B4-BE49-F238E27FC236}">
                <a16:creationId xmlns:a16="http://schemas.microsoft.com/office/drawing/2014/main" id="{BABF4E4B-4660-2401-D6DB-DB435C883E30}"/>
              </a:ext>
            </a:extLst>
          </p:cNvPr>
          <p:cNvSpPr>
            <a:spLocks noChangeArrowheads="1"/>
          </p:cNvSpPr>
          <p:nvPr/>
        </p:nvSpPr>
        <p:spPr bwMode="auto">
          <a:xfrm>
            <a:off x="2384425" y="2613025"/>
            <a:ext cx="18288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712454" y="-118629"/>
            <a:ext cx="2138034" cy="2138034"/>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628650" cap="sq">
              <a:gradFill>
                <a:gsLst>
                  <a:gs pos="0">
                    <a:srgbClr val="3972F0">
                      <a:alpha val="100000"/>
                    </a:srgbClr>
                  </a:gs>
                  <a:gs pos="100000">
                    <a:srgbClr val="1CDAFF">
                      <a:alpha val="100000"/>
                    </a:srgbClr>
                  </a:gs>
                </a:gsLst>
                <a:lin ang="5400000"/>
              </a:gradFill>
              <a:prstDash val="solid"/>
              <a:miter/>
            </a:ln>
          </p:spPr>
          <p:txBody>
            <a:bodyPr/>
            <a:lstStyle/>
            <a:p>
              <a:endParaRPr lang="en-US">
                <a:latin typeface="Tahoma" panose="020B0604030504040204" pitchFamily="34" charset="0"/>
              </a:endParaRPr>
            </a:p>
          </p:txBody>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latin typeface="Tahoma" panose="020B0604030504040204" pitchFamily="34" charset="0"/>
              </a:endParaRPr>
            </a:p>
          </p:txBody>
        </p:sp>
      </p:grpSp>
      <p:grpSp>
        <p:nvGrpSpPr>
          <p:cNvPr id="5" name="Group 5"/>
          <p:cNvGrpSpPr/>
          <p:nvPr/>
        </p:nvGrpSpPr>
        <p:grpSpPr>
          <a:xfrm>
            <a:off x="10717367" y="-1278586"/>
            <a:ext cx="10281391" cy="12844173"/>
            <a:chOff x="0" y="0"/>
            <a:chExt cx="2707856" cy="3382827"/>
          </a:xfrm>
        </p:grpSpPr>
        <p:sp>
          <p:nvSpPr>
            <p:cNvPr id="6" name="Freeform 6"/>
            <p:cNvSpPr/>
            <p:nvPr/>
          </p:nvSpPr>
          <p:spPr>
            <a:xfrm>
              <a:off x="0" y="0"/>
              <a:ext cx="2707856" cy="3382827"/>
            </a:xfrm>
            <a:custGeom>
              <a:avLst/>
              <a:gdLst/>
              <a:ahLst/>
              <a:cxnLst/>
              <a:rect l="l" t="t" r="r" b="b"/>
              <a:pathLst>
                <a:path w="2707856" h="3382827">
                  <a:moveTo>
                    <a:pt x="38403" y="0"/>
                  </a:moveTo>
                  <a:lnTo>
                    <a:pt x="2669453" y="0"/>
                  </a:lnTo>
                  <a:cubicBezTo>
                    <a:pt x="2679638" y="0"/>
                    <a:pt x="2689406" y="4046"/>
                    <a:pt x="2696608" y="11248"/>
                  </a:cubicBezTo>
                  <a:cubicBezTo>
                    <a:pt x="2703810" y="18450"/>
                    <a:pt x="2707856" y="28218"/>
                    <a:pt x="2707856" y="38403"/>
                  </a:cubicBezTo>
                  <a:lnTo>
                    <a:pt x="2707856" y="3344424"/>
                  </a:lnTo>
                  <a:cubicBezTo>
                    <a:pt x="2707856" y="3354609"/>
                    <a:pt x="2703810" y="3364377"/>
                    <a:pt x="2696608" y="3371579"/>
                  </a:cubicBezTo>
                  <a:cubicBezTo>
                    <a:pt x="2689406" y="3378781"/>
                    <a:pt x="2679638" y="3382827"/>
                    <a:pt x="2669453" y="3382827"/>
                  </a:cubicBezTo>
                  <a:lnTo>
                    <a:pt x="38403" y="3382827"/>
                  </a:lnTo>
                  <a:cubicBezTo>
                    <a:pt x="28218" y="3382827"/>
                    <a:pt x="18450" y="3378781"/>
                    <a:pt x="11248" y="3371579"/>
                  </a:cubicBezTo>
                  <a:cubicBezTo>
                    <a:pt x="4046" y="3364377"/>
                    <a:pt x="0" y="3354609"/>
                    <a:pt x="0" y="3344424"/>
                  </a:cubicBezTo>
                  <a:lnTo>
                    <a:pt x="0" y="38403"/>
                  </a:lnTo>
                  <a:cubicBezTo>
                    <a:pt x="0" y="28218"/>
                    <a:pt x="4046" y="18450"/>
                    <a:pt x="11248" y="11248"/>
                  </a:cubicBezTo>
                  <a:cubicBezTo>
                    <a:pt x="18450" y="4046"/>
                    <a:pt x="28218" y="0"/>
                    <a:pt x="38403" y="0"/>
                  </a:cubicBezTo>
                  <a:close/>
                </a:path>
              </a:pathLst>
            </a:custGeom>
            <a:gradFill rotWithShape="1">
              <a:gsLst>
                <a:gs pos="0">
                  <a:srgbClr val="3972F0">
                    <a:alpha val="100000"/>
                  </a:srgbClr>
                </a:gs>
                <a:gs pos="100000">
                  <a:srgbClr val="1CDAFF">
                    <a:alpha val="100000"/>
                  </a:srgbClr>
                </a:gs>
              </a:gsLst>
              <a:lin ang="5400000"/>
            </a:gradFill>
          </p:spPr>
          <p:txBody>
            <a:bodyPr/>
            <a:lstStyle/>
            <a:p>
              <a:endParaRPr lang="en-US">
                <a:latin typeface="Tahoma" panose="020B0604030504040204" pitchFamily="34" charset="0"/>
              </a:endParaRPr>
            </a:p>
          </p:txBody>
        </p:sp>
        <p:sp>
          <p:nvSpPr>
            <p:cNvPr id="7" name="TextBox 7"/>
            <p:cNvSpPr txBox="1"/>
            <p:nvPr/>
          </p:nvSpPr>
          <p:spPr>
            <a:xfrm>
              <a:off x="0" y="-38100"/>
              <a:ext cx="2707856" cy="3420927"/>
            </a:xfrm>
            <a:prstGeom prst="rect">
              <a:avLst/>
            </a:prstGeom>
          </p:spPr>
          <p:txBody>
            <a:bodyPr lIns="50800" tIns="50800" rIns="50800" bIns="50800" rtlCol="0" anchor="ctr"/>
            <a:lstStyle/>
            <a:p>
              <a:pPr algn="ctr">
                <a:lnSpc>
                  <a:spcPts val="2659"/>
                </a:lnSpc>
              </a:pPr>
              <a:endParaRPr>
                <a:latin typeface="Tahoma" panose="020B0604030504040204" pitchFamily="34" charset="0"/>
              </a:endParaRPr>
            </a:p>
          </p:txBody>
        </p:sp>
      </p:grpSp>
      <p:grpSp>
        <p:nvGrpSpPr>
          <p:cNvPr id="8" name="Group 8"/>
          <p:cNvGrpSpPr/>
          <p:nvPr/>
        </p:nvGrpSpPr>
        <p:grpSpPr>
          <a:xfrm>
            <a:off x="1597986" y="3504551"/>
            <a:ext cx="8658299" cy="3926876"/>
            <a:chOff x="0" y="0"/>
            <a:chExt cx="2280375" cy="1034239"/>
          </a:xfrm>
        </p:grpSpPr>
        <p:sp>
          <p:nvSpPr>
            <p:cNvPr id="9" name="Freeform 9"/>
            <p:cNvSpPr/>
            <p:nvPr/>
          </p:nvSpPr>
          <p:spPr>
            <a:xfrm>
              <a:off x="0" y="0"/>
              <a:ext cx="2280375" cy="1034239"/>
            </a:xfrm>
            <a:custGeom>
              <a:avLst/>
              <a:gdLst/>
              <a:ahLst/>
              <a:cxnLst/>
              <a:rect l="l" t="t" r="r" b="b"/>
              <a:pathLst>
                <a:path w="2280375" h="1034239">
                  <a:moveTo>
                    <a:pt x="19672" y="0"/>
                  </a:moveTo>
                  <a:lnTo>
                    <a:pt x="2260703" y="0"/>
                  </a:lnTo>
                  <a:cubicBezTo>
                    <a:pt x="2265921" y="0"/>
                    <a:pt x="2270924" y="2073"/>
                    <a:pt x="2274613" y="5762"/>
                  </a:cubicBezTo>
                  <a:cubicBezTo>
                    <a:pt x="2278302" y="9451"/>
                    <a:pt x="2280375" y="14454"/>
                    <a:pt x="2280375" y="19672"/>
                  </a:cubicBezTo>
                  <a:lnTo>
                    <a:pt x="2280375" y="1014567"/>
                  </a:lnTo>
                  <a:cubicBezTo>
                    <a:pt x="2280375" y="1019784"/>
                    <a:pt x="2278302" y="1024788"/>
                    <a:pt x="2274613" y="1028477"/>
                  </a:cubicBezTo>
                  <a:cubicBezTo>
                    <a:pt x="2270924" y="1032166"/>
                    <a:pt x="2265921" y="1034239"/>
                    <a:pt x="2260703" y="1034239"/>
                  </a:cubicBezTo>
                  <a:lnTo>
                    <a:pt x="19672" y="1034239"/>
                  </a:lnTo>
                  <a:cubicBezTo>
                    <a:pt x="14454" y="1034239"/>
                    <a:pt x="9451" y="1032166"/>
                    <a:pt x="5762" y="1028477"/>
                  </a:cubicBezTo>
                  <a:cubicBezTo>
                    <a:pt x="2073" y="1024788"/>
                    <a:pt x="0" y="1019784"/>
                    <a:pt x="0" y="1014567"/>
                  </a:cubicBezTo>
                  <a:lnTo>
                    <a:pt x="0" y="19672"/>
                  </a:lnTo>
                  <a:cubicBezTo>
                    <a:pt x="0" y="14454"/>
                    <a:pt x="2073" y="9451"/>
                    <a:pt x="5762" y="5762"/>
                  </a:cubicBezTo>
                  <a:cubicBezTo>
                    <a:pt x="9451" y="2073"/>
                    <a:pt x="14454" y="0"/>
                    <a:pt x="19672" y="0"/>
                  </a:cubicBezTo>
                  <a:close/>
                </a:path>
              </a:pathLst>
            </a:custGeom>
            <a:solidFill>
              <a:srgbClr val="F1F1F1"/>
            </a:solidFill>
          </p:spPr>
          <p:txBody>
            <a:bodyPr/>
            <a:lstStyle/>
            <a:p>
              <a:endParaRPr lang="en-US">
                <a:latin typeface="Tahoma" panose="020B0604030504040204" pitchFamily="34" charset="0"/>
              </a:endParaRPr>
            </a:p>
          </p:txBody>
        </p:sp>
        <p:sp>
          <p:nvSpPr>
            <p:cNvPr id="10" name="TextBox 10"/>
            <p:cNvSpPr txBox="1"/>
            <p:nvPr/>
          </p:nvSpPr>
          <p:spPr>
            <a:xfrm>
              <a:off x="0" y="-57150"/>
              <a:ext cx="2280375" cy="1091389"/>
            </a:xfrm>
            <a:prstGeom prst="rect">
              <a:avLst/>
            </a:prstGeom>
          </p:spPr>
          <p:txBody>
            <a:bodyPr lIns="50800" tIns="50800" rIns="50800" bIns="50800" rtlCol="0" anchor="ctr"/>
            <a:lstStyle/>
            <a:p>
              <a:pPr algn="just">
                <a:lnSpc>
                  <a:spcPts val="4200"/>
                </a:lnSpc>
              </a:pPr>
              <a:endParaRPr>
                <a:latin typeface="Tahoma" panose="020B0604030504040204" pitchFamily="34" charset="0"/>
              </a:endParaRPr>
            </a:p>
          </p:txBody>
        </p:sp>
      </p:grpSp>
      <p:grpSp>
        <p:nvGrpSpPr>
          <p:cNvPr id="11" name="Group 11"/>
          <p:cNvGrpSpPr/>
          <p:nvPr/>
        </p:nvGrpSpPr>
        <p:grpSpPr>
          <a:xfrm>
            <a:off x="-1086669" y="6262692"/>
            <a:ext cx="1673561" cy="1673561"/>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3972F0">
                    <a:alpha val="100000"/>
                  </a:srgbClr>
                </a:gs>
                <a:gs pos="100000">
                  <a:srgbClr val="1CDAFF">
                    <a:alpha val="100000"/>
                  </a:srgbClr>
                </a:gs>
              </a:gsLst>
              <a:lin ang="5400000"/>
            </a:gradFill>
          </p:spPr>
          <p:txBody>
            <a:bodyPr/>
            <a:lstStyle/>
            <a:p>
              <a:endParaRPr lang="en-US">
                <a:latin typeface="Tahoma" panose="020B0604030504040204" pitchFamily="34" charset="0"/>
              </a:endParaRPr>
            </a:p>
          </p:txBody>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latin typeface="Tahoma" panose="020B0604030504040204" pitchFamily="34" charset="0"/>
              </a:endParaRPr>
            </a:p>
          </p:txBody>
        </p:sp>
      </p:grpSp>
      <p:sp>
        <p:nvSpPr>
          <p:cNvPr id="14" name="Freeform 14"/>
          <p:cNvSpPr/>
          <p:nvPr/>
        </p:nvSpPr>
        <p:spPr>
          <a:xfrm>
            <a:off x="17020776" y="528088"/>
            <a:ext cx="1766866" cy="969568"/>
          </a:xfrm>
          <a:custGeom>
            <a:avLst/>
            <a:gdLst/>
            <a:ahLst/>
            <a:cxnLst/>
            <a:rect l="l" t="t" r="r" b="b"/>
            <a:pathLst>
              <a:path w="1766866" h="969568">
                <a:moveTo>
                  <a:pt x="0" y="0"/>
                </a:moveTo>
                <a:lnTo>
                  <a:pt x="1766866" y="0"/>
                </a:lnTo>
                <a:lnTo>
                  <a:pt x="1766866" y="969568"/>
                </a:lnTo>
                <a:lnTo>
                  <a:pt x="0" y="96956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latin typeface="Tahoma" panose="020B0604030504040204" pitchFamily="34" charset="0"/>
            </a:endParaRPr>
          </a:p>
        </p:txBody>
      </p:sp>
      <p:grpSp>
        <p:nvGrpSpPr>
          <p:cNvPr id="15" name="Group 15"/>
          <p:cNvGrpSpPr/>
          <p:nvPr/>
        </p:nvGrpSpPr>
        <p:grpSpPr>
          <a:xfrm>
            <a:off x="0" y="9828123"/>
            <a:ext cx="18288000" cy="12844173"/>
            <a:chOff x="0" y="0"/>
            <a:chExt cx="4816593" cy="3382827"/>
          </a:xfrm>
        </p:grpSpPr>
        <p:sp>
          <p:nvSpPr>
            <p:cNvPr id="16" name="Freeform 16"/>
            <p:cNvSpPr/>
            <p:nvPr/>
          </p:nvSpPr>
          <p:spPr>
            <a:xfrm>
              <a:off x="0" y="0"/>
              <a:ext cx="4816592" cy="3382827"/>
            </a:xfrm>
            <a:custGeom>
              <a:avLst/>
              <a:gdLst/>
              <a:ahLst/>
              <a:cxnLst/>
              <a:rect l="l" t="t" r="r" b="b"/>
              <a:pathLst>
                <a:path w="4816592" h="3382827">
                  <a:moveTo>
                    <a:pt x="21590" y="0"/>
                  </a:moveTo>
                  <a:lnTo>
                    <a:pt x="4795002" y="0"/>
                  </a:lnTo>
                  <a:cubicBezTo>
                    <a:pt x="4800728" y="0"/>
                    <a:pt x="4806220" y="2275"/>
                    <a:pt x="4810269" y="6324"/>
                  </a:cubicBezTo>
                  <a:cubicBezTo>
                    <a:pt x="4814318" y="10372"/>
                    <a:pt x="4816592" y="15864"/>
                    <a:pt x="4816592" y="21590"/>
                  </a:cubicBezTo>
                  <a:lnTo>
                    <a:pt x="4816592" y="3361237"/>
                  </a:lnTo>
                  <a:cubicBezTo>
                    <a:pt x="4816592" y="3366963"/>
                    <a:pt x="4814318" y="3372455"/>
                    <a:pt x="4810269" y="3376504"/>
                  </a:cubicBezTo>
                  <a:cubicBezTo>
                    <a:pt x="4806220" y="3380553"/>
                    <a:pt x="4800728" y="3382827"/>
                    <a:pt x="4795002" y="3382827"/>
                  </a:cubicBezTo>
                  <a:lnTo>
                    <a:pt x="21590" y="3382827"/>
                  </a:lnTo>
                  <a:cubicBezTo>
                    <a:pt x="9666" y="3382827"/>
                    <a:pt x="0" y="3373161"/>
                    <a:pt x="0" y="3361237"/>
                  </a:cubicBezTo>
                  <a:lnTo>
                    <a:pt x="0" y="21590"/>
                  </a:lnTo>
                  <a:cubicBezTo>
                    <a:pt x="0" y="9666"/>
                    <a:pt x="9666" y="0"/>
                    <a:pt x="21590" y="0"/>
                  </a:cubicBezTo>
                  <a:close/>
                </a:path>
              </a:pathLst>
            </a:custGeom>
            <a:solidFill>
              <a:srgbClr val="3972F0"/>
            </a:solidFill>
          </p:spPr>
          <p:txBody>
            <a:bodyPr/>
            <a:lstStyle/>
            <a:p>
              <a:endParaRPr lang="en-US">
                <a:latin typeface="Tahoma" panose="020B0604030504040204" pitchFamily="34" charset="0"/>
              </a:endParaRPr>
            </a:p>
          </p:txBody>
        </p:sp>
        <p:sp>
          <p:nvSpPr>
            <p:cNvPr id="17" name="TextBox 17"/>
            <p:cNvSpPr txBox="1"/>
            <p:nvPr/>
          </p:nvSpPr>
          <p:spPr>
            <a:xfrm>
              <a:off x="0" y="-38100"/>
              <a:ext cx="4816593" cy="3420927"/>
            </a:xfrm>
            <a:prstGeom prst="rect">
              <a:avLst/>
            </a:prstGeom>
          </p:spPr>
          <p:txBody>
            <a:bodyPr lIns="50800" tIns="50800" rIns="50800" bIns="50800" rtlCol="0" anchor="ctr"/>
            <a:lstStyle/>
            <a:p>
              <a:pPr algn="ctr">
                <a:lnSpc>
                  <a:spcPts val="2659"/>
                </a:lnSpc>
              </a:pPr>
              <a:endParaRPr>
                <a:latin typeface="Tahoma" panose="020B0604030504040204" pitchFamily="34" charset="0"/>
              </a:endParaRPr>
            </a:p>
          </p:txBody>
        </p:sp>
      </p:grpSp>
      <p:sp>
        <p:nvSpPr>
          <p:cNvPr id="18" name="Freeform 18"/>
          <p:cNvSpPr/>
          <p:nvPr/>
        </p:nvSpPr>
        <p:spPr>
          <a:xfrm>
            <a:off x="366080" y="9171889"/>
            <a:ext cx="1766866" cy="969568"/>
          </a:xfrm>
          <a:custGeom>
            <a:avLst/>
            <a:gdLst/>
            <a:ahLst/>
            <a:cxnLst/>
            <a:rect l="l" t="t" r="r" b="b"/>
            <a:pathLst>
              <a:path w="1766866" h="969568">
                <a:moveTo>
                  <a:pt x="0" y="0"/>
                </a:moveTo>
                <a:lnTo>
                  <a:pt x="1766866" y="0"/>
                </a:lnTo>
                <a:lnTo>
                  <a:pt x="1766866" y="969568"/>
                </a:lnTo>
                <a:lnTo>
                  <a:pt x="0" y="96956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latin typeface="Tahoma" panose="020B0604030504040204" pitchFamily="34" charset="0"/>
            </a:endParaRPr>
          </a:p>
        </p:txBody>
      </p:sp>
      <p:sp>
        <p:nvSpPr>
          <p:cNvPr id="19" name="Freeform 19"/>
          <p:cNvSpPr/>
          <p:nvPr/>
        </p:nvSpPr>
        <p:spPr>
          <a:xfrm rot="2599173">
            <a:off x="9309850" y="1532029"/>
            <a:ext cx="565249" cy="521089"/>
          </a:xfrm>
          <a:custGeom>
            <a:avLst/>
            <a:gdLst/>
            <a:ahLst/>
            <a:cxnLst/>
            <a:rect l="l" t="t" r="r" b="b"/>
            <a:pathLst>
              <a:path w="565249" h="521089">
                <a:moveTo>
                  <a:pt x="0" y="0"/>
                </a:moveTo>
                <a:lnTo>
                  <a:pt x="565249" y="0"/>
                </a:lnTo>
                <a:lnTo>
                  <a:pt x="565249" y="521089"/>
                </a:lnTo>
                <a:lnTo>
                  <a:pt x="0" y="521089"/>
                </a:lnTo>
                <a:lnTo>
                  <a:pt x="0" y="0"/>
                </a:lnTo>
                <a:close/>
              </a:path>
            </a:pathLst>
          </a:custGeom>
          <a:blipFill>
            <a:blip r:embed="rId6">
              <a:extLst>
                <a:ext uri="{96DAC541-7B7A-43D3-8B79-37D633B846F1}">
                  <asvg:svgBlip xmlns:asvg="http://schemas.microsoft.com/office/drawing/2016/SVG/main" r:embed="rId7"/>
                </a:ext>
              </a:extLst>
            </a:blip>
            <a:stretch>
              <a:fillRect l="-31484" t="-39236" r="-39297" b="-46019"/>
            </a:stretch>
          </a:blipFill>
        </p:spPr>
        <p:txBody>
          <a:bodyPr/>
          <a:lstStyle/>
          <a:p>
            <a:endParaRPr lang="en-US">
              <a:latin typeface="Tahoma" panose="020B0604030504040204" pitchFamily="34" charset="0"/>
            </a:endParaRPr>
          </a:p>
        </p:txBody>
      </p:sp>
      <p:sp>
        <p:nvSpPr>
          <p:cNvPr id="20" name="Freeform 20"/>
          <p:cNvSpPr/>
          <p:nvPr/>
        </p:nvSpPr>
        <p:spPr>
          <a:xfrm rot="2599173">
            <a:off x="424886" y="6042191"/>
            <a:ext cx="326694" cy="301171"/>
          </a:xfrm>
          <a:custGeom>
            <a:avLst/>
            <a:gdLst/>
            <a:ahLst/>
            <a:cxnLst/>
            <a:rect l="l" t="t" r="r" b="b"/>
            <a:pathLst>
              <a:path w="326694" h="301171">
                <a:moveTo>
                  <a:pt x="0" y="0"/>
                </a:moveTo>
                <a:lnTo>
                  <a:pt x="326693" y="0"/>
                </a:lnTo>
                <a:lnTo>
                  <a:pt x="326693" y="301171"/>
                </a:lnTo>
                <a:lnTo>
                  <a:pt x="0" y="301171"/>
                </a:lnTo>
                <a:lnTo>
                  <a:pt x="0" y="0"/>
                </a:lnTo>
                <a:close/>
              </a:path>
            </a:pathLst>
          </a:custGeom>
          <a:blipFill>
            <a:blip r:embed="rId6">
              <a:extLst>
                <a:ext uri="{96DAC541-7B7A-43D3-8B79-37D633B846F1}">
                  <asvg:svgBlip xmlns:asvg="http://schemas.microsoft.com/office/drawing/2016/SVG/main" r:embed="rId7"/>
                </a:ext>
              </a:extLst>
            </a:blip>
            <a:stretch>
              <a:fillRect l="-31484" t="-39236" r="-39297" b="-46019"/>
            </a:stretch>
          </a:blipFill>
        </p:spPr>
        <p:txBody>
          <a:bodyPr/>
          <a:lstStyle/>
          <a:p>
            <a:endParaRPr lang="en-US">
              <a:latin typeface="Tahoma" panose="020B0604030504040204" pitchFamily="34" charset="0"/>
            </a:endParaRPr>
          </a:p>
        </p:txBody>
      </p:sp>
      <p:sp>
        <p:nvSpPr>
          <p:cNvPr id="21" name="Freeform 21"/>
          <p:cNvSpPr/>
          <p:nvPr/>
        </p:nvSpPr>
        <p:spPr>
          <a:xfrm>
            <a:off x="13119941" y="8337252"/>
            <a:ext cx="4139359" cy="1319421"/>
          </a:xfrm>
          <a:custGeom>
            <a:avLst/>
            <a:gdLst/>
            <a:ahLst/>
            <a:cxnLst/>
            <a:rect l="l" t="t" r="r" b="b"/>
            <a:pathLst>
              <a:path w="4139359" h="1319421">
                <a:moveTo>
                  <a:pt x="0" y="0"/>
                </a:moveTo>
                <a:lnTo>
                  <a:pt x="4139359" y="0"/>
                </a:lnTo>
                <a:lnTo>
                  <a:pt x="4139359" y="1319421"/>
                </a:lnTo>
                <a:lnTo>
                  <a:pt x="0" y="1319421"/>
                </a:lnTo>
                <a:lnTo>
                  <a:pt x="0" y="0"/>
                </a:lnTo>
                <a:close/>
              </a:path>
            </a:pathLst>
          </a:custGeom>
          <a:blipFill>
            <a:blip r:embed="rId8"/>
            <a:stretch>
              <a:fillRect/>
            </a:stretch>
          </a:blipFill>
        </p:spPr>
        <p:txBody>
          <a:bodyPr/>
          <a:lstStyle/>
          <a:p>
            <a:endParaRPr lang="en-US">
              <a:latin typeface="Tahoma" panose="020B0604030504040204" pitchFamily="34" charset="0"/>
            </a:endParaRPr>
          </a:p>
        </p:txBody>
      </p:sp>
      <p:sp>
        <p:nvSpPr>
          <p:cNvPr id="22" name="Freeform 22"/>
          <p:cNvSpPr/>
          <p:nvPr/>
        </p:nvSpPr>
        <p:spPr>
          <a:xfrm>
            <a:off x="11786384" y="1729777"/>
            <a:ext cx="5401715" cy="7528523"/>
          </a:xfrm>
          <a:custGeom>
            <a:avLst/>
            <a:gdLst/>
            <a:ahLst/>
            <a:cxnLst/>
            <a:rect l="l" t="t" r="r" b="b"/>
            <a:pathLst>
              <a:path w="5401715" h="7528523">
                <a:moveTo>
                  <a:pt x="0" y="0"/>
                </a:moveTo>
                <a:lnTo>
                  <a:pt x="5401715" y="0"/>
                </a:lnTo>
                <a:lnTo>
                  <a:pt x="5401715" y="7528523"/>
                </a:lnTo>
                <a:lnTo>
                  <a:pt x="0" y="7528523"/>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latin typeface="Tahoma" panose="020B0604030504040204" pitchFamily="34" charset="0"/>
            </a:endParaRPr>
          </a:p>
        </p:txBody>
      </p:sp>
      <p:sp>
        <p:nvSpPr>
          <p:cNvPr id="23" name="TextBox 23"/>
          <p:cNvSpPr txBox="1"/>
          <p:nvPr/>
        </p:nvSpPr>
        <p:spPr>
          <a:xfrm>
            <a:off x="1597986" y="1579297"/>
            <a:ext cx="7914028" cy="643894"/>
          </a:xfrm>
          <a:prstGeom prst="rect">
            <a:avLst/>
          </a:prstGeom>
        </p:spPr>
        <p:txBody>
          <a:bodyPr wrap="square" lIns="0" tIns="0" rIns="0" bIns="0" rtlCol="0" anchor="t">
            <a:spAutoFit/>
          </a:bodyPr>
          <a:lstStyle/>
          <a:p>
            <a:pPr marL="0" lvl="0" indent="0" algn="l">
              <a:lnSpc>
                <a:spcPts val="5599"/>
              </a:lnSpc>
              <a:spcBef>
                <a:spcPct val="0"/>
              </a:spcBef>
            </a:pPr>
            <a:r>
              <a:rPr lang="en-US" sz="3999" b="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3. </a:t>
            </a:r>
            <a:r>
              <a:rPr lang="en-US" sz="3999" b="1" err="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Tối</a:t>
            </a:r>
            <a:r>
              <a:rPr lang="en-US" sz="3999" b="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 </a:t>
            </a:r>
            <a:r>
              <a:rPr lang="en-US" sz="3999" b="1" err="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ưu</a:t>
            </a:r>
            <a:r>
              <a:rPr lang="en-US" sz="3999" b="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 </a:t>
            </a:r>
            <a:r>
              <a:rPr lang="en-US" sz="3999" b="1" err="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hóa</a:t>
            </a:r>
            <a:r>
              <a:rPr lang="en-US" sz="3999" b="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 </a:t>
            </a:r>
            <a:r>
              <a:rPr lang="en-US" sz="3999" b="1" err="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bảng</a:t>
            </a:r>
            <a:r>
              <a:rPr lang="en-US" sz="3999" b="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 Delta Lake</a:t>
            </a:r>
          </a:p>
        </p:txBody>
      </p:sp>
      <p:sp>
        <p:nvSpPr>
          <p:cNvPr id="24" name="TextBox 24"/>
          <p:cNvSpPr txBox="1"/>
          <p:nvPr/>
        </p:nvSpPr>
        <p:spPr>
          <a:xfrm>
            <a:off x="1899639" y="3785550"/>
            <a:ext cx="8013103" cy="3375660"/>
          </a:xfrm>
          <a:prstGeom prst="rect">
            <a:avLst/>
          </a:prstGeom>
        </p:spPr>
        <p:txBody>
          <a:bodyPr lIns="0" tIns="0" rIns="0" bIns="0" rtlCol="0" anchor="t">
            <a:spAutoFit/>
          </a:bodyPr>
          <a:lstStyle/>
          <a:p>
            <a:pPr algn="just">
              <a:lnSpc>
                <a:spcPts val="4200"/>
              </a:lnSpc>
            </a:pPr>
            <a:r>
              <a:rPr lang="en-US" sz="3000">
                <a:solidFill>
                  <a:srgbClr val="000000"/>
                </a:solidFill>
                <a:latin typeface="Tahoma"/>
                <a:ea typeface="Tahoma"/>
                <a:cs typeface="Tahoma"/>
                <a:sym typeface="Tahoma"/>
              </a:rPr>
              <a:t>Làm thế nào quá nhiều tệp nhỏ lại gây hại?</a:t>
            </a:r>
          </a:p>
          <a:p>
            <a:pPr marL="582928" lvl="1" indent="-291464" algn="just">
              <a:lnSpc>
                <a:spcPts val="3779"/>
              </a:lnSpc>
              <a:buAutoNum type="arabicPeriod"/>
            </a:pPr>
            <a:r>
              <a:rPr lang="en-US" sz="2699">
                <a:solidFill>
                  <a:srgbClr val="000000"/>
                </a:solidFill>
                <a:latin typeface="Tahoma"/>
                <a:ea typeface="Tahoma"/>
                <a:cs typeface="Tahoma"/>
                <a:sym typeface="Tahoma"/>
              </a:rPr>
              <a:t>Quá nhiều tệp nhỏ làm giảm hiệu suất hệ thống.</a:t>
            </a:r>
          </a:p>
          <a:p>
            <a:pPr marL="582928" lvl="1" indent="-291464" algn="just">
              <a:lnSpc>
                <a:spcPts val="3779"/>
              </a:lnSpc>
              <a:buAutoNum type="arabicPeriod"/>
            </a:pPr>
            <a:r>
              <a:rPr lang="en-US" sz="2699">
                <a:solidFill>
                  <a:srgbClr val="000000"/>
                </a:solidFill>
                <a:latin typeface="Tahoma"/>
                <a:ea typeface="Tahoma"/>
                <a:cs typeface="Tahoma"/>
                <a:sym typeface="Tahoma"/>
              </a:rPr>
              <a:t>Yêu cầu thay đổi cấu trúc tệp để khắc phục.</a:t>
            </a:r>
          </a:p>
          <a:p>
            <a:pPr marL="582928" lvl="1" indent="-291464" algn="just">
              <a:lnSpc>
                <a:spcPts val="3779"/>
              </a:lnSpc>
              <a:buAutoNum type="arabicPeriod"/>
            </a:pPr>
            <a:r>
              <a:rPr lang="en-US" sz="2699">
                <a:solidFill>
                  <a:srgbClr val="000000"/>
                </a:solidFill>
                <a:latin typeface="Tahoma"/>
                <a:ea typeface="Tahoma"/>
                <a:cs typeface="Tahoma"/>
                <a:sym typeface="Tahoma"/>
              </a:rPr>
              <a:t>Nếu không xử lý, cần tăng tính toán phân tán để truy vấn hiệu quả.</a:t>
            </a:r>
          </a:p>
          <a:p>
            <a:pPr marL="582928" lvl="1" indent="-291464" algn="just">
              <a:lnSpc>
                <a:spcPts val="3779"/>
              </a:lnSpc>
              <a:buAutoNum type="arabicPeriod"/>
            </a:pPr>
            <a:r>
              <a:rPr lang="en-US" sz="2699">
                <a:solidFill>
                  <a:srgbClr val="000000"/>
                </a:solidFill>
                <a:latin typeface="Tahoma"/>
                <a:ea typeface="Tahoma"/>
                <a:cs typeface="Tahoma"/>
                <a:sym typeface="Tahoma"/>
              </a:rPr>
              <a:t>Giám sát metadata (số tệp, phiên bản bảng) giúp phát hiện và xử lý kịp thời.</a:t>
            </a:r>
          </a:p>
        </p:txBody>
      </p:sp>
      <p:sp>
        <p:nvSpPr>
          <p:cNvPr id="25" name="TextBox 25"/>
          <p:cNvSpPr txBox="1"/>
          <p:nvPr/>
        </p:nvSpPr>
        <p:spPr>
          <a:xfrm>
            <a:off x="1597985" y="2431401"/>
            <a:ext cx="9119381" cy="563488"/>
          </a:xfrm>
          <a:prstGeom prst="rect">
            <a:avLst/>
          </a:prstGeom>
        </p:spPr>
        <p:txBody>
          <a:bodyPr wrap="square" lIns="0" tIns="0" rIns="0" bIns="0" rtlCol="0" anchor="t">
            <a:spAutoFit/>
          </a:bodyPr>
          <a:lstStyle/>
          <a:p>
            <a:pPr marL="0" lvl="0" indent="0" algn="l">
              <a:lnSpc>
                <a:spcPts val="4900"/>
              </a:lnSpc>
              <a:spcBef>
                <a:spcPct val="0"/>
              </a:spcBef>
            </a:pPr>
            <a:r>
              <a:rPr lang="en-US" sz="3500" b="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3.1. </a:t>
            </a:r>
            <a:r>
              <a:rPr lang="en-US" sz="3500" b="1" err="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Vấn</a:t>
            </a:r>
            <a:r>
              <a:rPr lang="en-US" sz="3500" b="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 </a:t>
            </a:r>
            <a:r>
              <a:rPr lang="en-US" sz="3500" b="1" err="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đề</a:t>
            </a:r>
            <a:r>
              <a:rPr lang="en-US" sz="3500" b="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 </a:t>
            </a:r>
            <a:r>
              <a:rPr lang="en-US" sz="3500" b="1" err="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của</a:t>
            </a:r>
            <a:r>
              <a:rPr lang="en-US" sz="3500" b="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 </a:t>
            </a:r>
            <a:r>
              <a:rPr lang="en-US" sz="3500" b="1" err="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bảng</a:t>
            </a:r>
            <a:r>
              <a:rPr lang="en-US" sz="3500" b="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 </a:t>
            </a:r>
            <a:r>
              <a:rPr lang="en-US" sz="3500" b="1" err="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lớn</a:t>
            </a:r>
            <a:r>
              <a:rPr lang="en-US" sz="3500" b="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 </a:t>
            </a:r>
            <a:r>
              <a:rPr lang="en-US" sz="3500" b="1" err="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và</a:t>
            </a:r>
            <a:r>
              <a:rPr lang="en-US" sz="3500" b="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 </a:t>
            </a:r>
            <a:r>
              <a:rPr lang="en-US" sz="3500" b="1" err="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các</a:t>
            </a:r>
            <a:r>
              <a:rPr lang="en-US" sz="3500" b="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 </a:t>
            </a:r>
            <a:r>
              <a:rPr lang="en-US" sz="3500" b="1" err="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tệp</a:t>
            </a:r>
            <a:r>
              <a:rPr lang="en-US" sz="3500" b="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 </a:t>
            </a:r>
            <a:r>
              <a:rPr lang="en-US" sz="3500" b="1" err="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nhỏ</a:t>
            </a:r>
            <a:endParaRPr lang="en-US" sz="3500" b="1">
              <a:solidFill>
                <a:srgbClr val="3972F0"/>
              </a:solidFill>
              <a:latin typeface="Tahoma" panose="020B0604030504040204" pitchFamily="34" charset="0"/>
              <a:ea typeface="Tahoma" panose="020B0604030504040204" pitchFamily="34" charset="0"/>
              <a:cs typeface="Tahoma" panose="020B0604030504040204" pitchFamily="34" charset="0"/>
              <a:sym typeface="Tahoma Bold"/>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926327" y="-134457"/>
            <a:ext cx="2138034" cy="2138034"/>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628650" cap="sq">
              <a:gradFill>
                <a:gsLst>
                  <a:gs pos="0">
                    <a:srgbClr val="3972F0">
                      <a:alpha val="100000"/>
                    </a:srgbClr>
                  </a:gs>
                  <a:gs pos="100000">
                    <a:srgbClr val="1CDAFF">
                      <a:alpha val="100000"/>
                    </a:srgbClr>
                  </a:gs>
                </a:gsLst>
                <a:lin ang="5400000"/>
              </a:gradFill>
              <a:prstDash val="solid"/>
              <a:miter/>
            </a:ln>
          </p:spPr>
          <p:txBody>
            <a:bodyPr/>
            <a:lstStyle/>
            <a:p>
              <a:endParaRPr lang="en-US">
                <a:latin typeface="Tahoma" panose="020B0604030504040204" pitchFamily="34" charset="0"/>
              </a:endParaRPr>
            </a:p>
          </p:txBody>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latin typeface="Tahoma" panose="020B0604030504040204" pitchFamily="34" charset="0"/>
              </a:endParaRPr>
            </a:p>
          </p:txBody>
        </p:sp>
      </p:grpSp>
      <p:grpSp>
        <p:nvGrpSpPr>
          <p:cNvPr id="5" name="Group 5"/>
          <p:cNvGrpSpPr/>
          <p:nvPr/>
        </p:nvGrpSpPr>
        <p:grpSpPr>
          <a:xfrm>
            <a:off x="11371689" y="-1278586"/>
            <a:ext cx="10417644" cy="12844173"/>
            <a:chOff x="0" y="0"/>
            <a:chExt cx="2743742" cy="3382827"/>
          </a:xfrm>
        </p:grpSpPr>
        <p:sp>
          <p:nvSpPr>
            <p:cNvPr id="6" name="Freeform 6"/>
            <p:cNvSpPr/>
            <p:nvPr/>
          </p:nvSpPr>
          <p:spPr>
            <a:xfrm>
              <a:off x="0" y="0"/>
              <a:ext cx="2743742" cy="3382827"/>
            </a:xfrm>
            <a:custGeom>
              <a:avLst/>
              <a:gdLst/>
              <a:ahLst/>
              <a:cxnLst/>
              <a:rect l="l" t="t" r="r" b="b"/>
              <a:pathLst>
                <a:path w="2743742" h="3382827">
                  <a:moveTo>
                    <a:pt x="37901" y="0"/>
                  </a:moveTo>
                  <a:lnTo>
                    <a:pt x="2705841" y="0"/>
                  </a:lnTo>
                  <a:cubicBezTo>
                    <a:pt x="2715893" y="0"/>
                    <a:pt x="2725533" y="3993"/>
                    <a:pt x="2732641" y="11101"/>
                  </a:cubicBezTo>
                  <a:cubicBezTo>
                    <a:pt x="2739748" y="18209"/>
                    <a:pt x="2743742" y="27849"/>
                    <a:pt x="2743742" y="37901"/>
                  </a:cubicBezTo>
                  <a:lnTo>
                    <a:pt x="2743742" y="3344926"/>
                  </a:lnTo>
                  <a:cubicBezTo>
                    <a:pt x="2743742" y="3365859"/>
                    <a:pt x="2726773" y="3382827"/>
                    <a:pt x="2705841" y="3382827"/>
                  </a:cubicBezTo>
                  <a:lnTo>
                    <a:pt x="37901" y="3382827"/>
                  </a:lnTo>
                  <a:cubicBezTo>
                    <a:pt x="16969" y="3382827"/>
                    <a:pt x="0" y="3365859"/>
                    <a:pt x="0" y="3344926"/>
                  </a:cubicBezTo>
                  <a:lnTo>
                    <a:pt x="0" y="37901"/>
                  </a:lnTo>
                  <a:cubicBezTo>
                    <a:pt x="0" y="16969"/>
                    <a:pt x="16969" y="0"/>
                    <a:pt x="37901" y="0"/>
                  </a:cubicBezTo>
                  <a:close/>
                </a:path>
              </a:pathLst>
            </a:custGeom>
            <a:gradFill rotWithShape="1">
              <a:gsLst>
                <a:gs pos="0">
                  <a:srgbClr val="3972F0">
                    <a:alpha val="100000"/>
                  </a:srgbClr>
                </a:gs>
                <a:gs pos="100000">
                  <a:srgbClr val="1CDAFF">
                    <a:alpha val="100000"/>
                  </a:srgbClr>
                </a:gs>
              </a:gsLst>
              <a:lin ang="5400000"/>
            </a:gradFill>
          </p:spPr>
          <p:txBody>
            <a:bodyPr/>
            <a:lstStyle/>
            <a:p>
              <a:endParaRPr lang="en-US">
                <a:latin typeface="Tahoma" panose="020B0604030504040204" pitchFamily="34" charset="0"/>
              </a:endParaRPr>
            </a:p>
          </p:txBody>
        </p:sp>
        <p:sp>
          <p:nvSpPr>
            <p:cNvPr id="7" name="TextBox 7"/>
            <p:cNvSpPr txBox="1"/>
            <p:nvPr/>
          </p:nvSpPr>
          <p:spPr>
            <a:xfrm>
              <a:off x="0" y="-38100"/>
              <a:ext cx="2743742" cy="3420927"/>
            </a:xfrm>
            <a:prstGeom prst="rect">
              <a:avLst/>
            </a:prstGeom>
          </p:spPr>
          <p:txBody>
            <a:bodyPr lIns="50800" tIns="50800" rIns="50800" bIns="50800" rtlCol="0" anchor="ctr"/>
            <a:lstStyle/>
            <a:p>
              <a:pPr algn="ctr">
                <a:lnSpc>
                  <a:spcPts val="2659"/>
                </a:lnSpc>
              </a:pPr>
              <a:endParaRPr>
                <a:latin typeface="Tahoma" panose="020B0604030504040204" pitchFamily="34" charset="0"/>
              </a:endParaRPr>
            </a:p>
          </p:txBody>
        </p:sp>
      </p:grpSp>
      <p:grpSp>
        <p:nvGrpSpPr>
          <p:cNvPr id="8" name="Group 8"/>
          <p:cNvGrpSpPr/>
          <p:nvPr/>
        </p:nvGrpSpPr>
        <p:grpSpPr>
          <a:xfrm>
            <a:off x="1562066" y="3780228"/>
            <a:ext cx="9472638" cy="4381850"/>
            <a:chOff x="0" y="0"/>
            <a:chExt cx="2494851" cy="1154067"/>
          </a:xfrm>
        </p:grpSpPr>
        <p:sp>
          <p:nvSpPr>
            <p:cNvPr id="9" name="Freeform 9"/>
            <p:cNvSpPr/>
            <p:nvPr/>
          </p:nvSpPr>
          <p:spPr>
            <a:xfrm>
              <a:off x="0" y="0"/>
              <a:ext cx="2494851" cy="1154067"/>
            </a:xfrm>
            <a:custGeom>
              <a:avLst/>
              <a:gdLst/>
              <a:ahLst/>
              <a:cxnLst/>
              <a:rect l="l" t="t" r="r" b="b"/>
              <a:pathLst>
                <a:path w="2494851" h="1154067">
                  <a:moveTo>
                    <a:pt x="17980" y="0"/>
                  </a:moveTo>
                  <a:lnTo>
                    <a:pt x="2476871" y="0"/>
                  </a:lnTo>
                  <a:cubicBezTo>
                    <a:pt x="2481639" y="0"/>
                    <a:pt x="2486213" y="1894"/>
                    <a:pt x="2489585" y="5266"/>
                  </a:cubicBezTo>
                  <a:cubicBezTo>
                    <a:pt x="2492957" y="8638"/>
                    <a:pt x="2494851" y="13212"/>
                    <a:pt x="2494851" y="17980"/>
                  </a:cubicBezTo>
                  <a:lnTo>
                    <a:pt x="2494851" y="1136087"/>
                  </a:lnTo>
                  <a:cubicBezTo>
                    <a:pt x="2494851" y="1146017"/>
                    <a:pt x="2486801" y="1154067"/>
                    <a:pt x="2476871" y="1154067"/>
                  </a:cubicBezTo>
                  <a:lnTo>
                    <a:pt x="17980" y="1154067"/>
                  </a:lnTo>
                  <a:cubicBezTo>
                    <a:pt x="13212" y="1154067"/>
                    <a:pt x="8638" y="1152173"/>
                    <a:pt x="5266" y="1148801"/>
                  </a:cubicBezTo>
                  <a:cubicBezTo>
                    <a:pt x="1894" y="1145429"/>
                    <a:pt x="0" y="1140856"/>
                    <a:pt x="0" y="1136087"/>
                  </a:cubicBezTo>
                  <a:lnTo>
                    <a:pt x="0" y="17980"/>
                  </a:lnTo>
                  <a:cubicBezTo>
                    <a:pt x="0" y="13212"/>
                    <a:pt x="1894" y="8638"/>
                    <a:pt x="5266" y="5266"/>
                  </a:cubicBezTo>
                  <a:cubicBezTo>
                    <a:pt x="8638" y="1894"/>
                    <a:pt x="13212" y="0"/>
                    <a:pt x="17980" y="0"/>
                  </a:cubicBezTo>
                  <a:close/>
                </a:path>
              </a:pathLst>
            </a:custGeom>
            <a:solidFill>
              <a:srgbClr val="F1F1F1"/>
            </a:solidFill>
          </p:spPr>
          <p:txBody>
            <a:bodyPr/>
            <a:lstStyle/>
            <a:p>
              <a:endParaRPr lang="en-US">
                <a:latin typeface="Tahoma" panose="020B0604030504040204" pitchFamily="34" charset="0"/>
              </a:endParaRPr>
            </a:p>
          </p:txBody>
        </p:sp>
        <p:sp>
          <p:nvSpPr>
            <p:cNvPr id="10" name="TextBox 10"/>
            <p:cNvSpPr txBox="1"/>
            <p:nvPr/>
          </p:nvSpPr>
          <p:spPr>
            <a:xfrm>
              <a:off x="0" y="-57150"/>
              <a:ext cx="2494851" cy="1211217"/>
            </a:xfrm>
            <a:prstGeom prst="rect">
              <a:avLst/>
            </a:prstGeom>
          </p:spPr>
          <p:txBody>
            <a:bodyPr lIns="50800" tIns="50800" rIns="50800" bIns="50800" rtlCol="0" anchor="ctr"/>
            <a:lstStyle/>
            <a:p>
              <a:pPr algn="ctr">
                <a:lnSpc>
                  <a:spcPts val="4200"/>
                </a:lnSpc>
              </a:pPr>
              <a:endParaRPr>
                <a:latin typeface="Tahoma" panose="020B0604030504040204" pitchFamily="34" charset="0"/>
              </a:endParaRPr>
            </a:p>
          </p:txBody>
        </p:sp>
      </p:grpSp>
      <p:grpSp>
        <p:nvGrpSpPr>
          <p:cNvPr id="11" name="Group 11"/>
          <p:cNvGrpSpPr/>
          <p:nvPr/>
        </p:nvGrpSpPr>
        <p:grpSpPr>
          <a:xfrm>
            <a:off x="-1086669" y="6262692"/>
            <a:ext cx="1673561" cy="1673561"/>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3972F0">
                    <a:alpha val="100000"/>
                  </a:srgbClr>
                </a:gs>
                <a:gs pos="100000">
                  <a:srgbClr val="1CDAFF">
                    <a:alpha val="100000"/>
                  </a:srgbClr>
                </a:gs>
              </a:gsLst>
              <a:lin ang="5400000"/>
            </a:gradFill>
          </p:spPr>
          <p:txBody>
            <a:bodyPr/>
            <a:lstStyle/>
            <a:p>
              <a:endParaRPr lang="en-US">
                <a:latin typeface="Tahoma" panose="020B0604030504040204" pitchFamily="34" charset="0"/>
              </a:endParaRPr>
            </a:p>
          </p:txBody>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latin typeface="Tahoma" panose="020B0604030504040204" pitchFamily="34" charset="0"/>
              </a:endParaRPr>
            </a:p>
          </p:txBody>
        </p:sp>
      </p:grpSp>
      <p:sp>
        <p:nvSpPr>
          <p:cNvPr id="14" name="Freeform 14"/>
          <p:cNvSpPr/>
          <p:nvPr/>
        </p:nvSpPr>
        <p:spPr>
          <a:xfrm>
            <a:off x="17020776" y="528088"/>
            <a:ext cx="1766866" cy="969568"/>
          </a:xfrm>
          <a:custGeom>
            <a:avLst/>
            <a:gdLst/>
            <a:ahLst/>
            <a:cxnLst/>
            <a:rect l="l" t="t" r="r" b="b"/>
            <a:pathLst>
              <a:path w="1766866" h="969568">
                <a:moveTo>
                  <a:pt x="0" y="0"/>
                </a:moveTo>
                <a:lnTo>
                  <a:pt x="1766866" y="0"/>
                </a:lnTo>
                <a:lnTo>
                  <a:pt x="1766866" y="969568"/>
                </a:lnTo>
                <a:lnTo>
                  <a:pt x="0" y="96956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latin typeface="Tahoma" panose="020B0604030504040204" pitchFamily="34" charset="0"/>
            </a:endParaRPr>
          </a:p>
        </p:txBody>
      </p:sp>
      <p:grpSp>
        <p:nvGrpSpPr>
          <p:cNvPr id="15" name="Group 15"/>
          <p:cNvGrpSpPr/>
          <p:nvPr/>
        </p:nvGrpSpPr>
        <p:grpSpPr>
          <a:xfrm>
            <a:off x="0" y="9828123"/>
            <a:ext cx="18288000" cy="12844173"/>
            <a:chOff x="0" y="0"/>
            <a:chExt cx="4816593" cy="3382827"/>
          </a:xfrm>
        </p:grpSpPr>
        <p:sp>
          <p:nvSpPr>
            <p:cNvPr id="16" name="Freeform 16"/>
            <p:cNvSpPr/>
            <p:nvPr/>
          </p:nvSpPr>
          <p:spPr>
            <a:xfrm>
              <a:off x="0" y="0"/>
              <a:ext cx="4816592" cy="3382827"/>
            </a:xfrm>
            <a:custGeom>
              <a:avLst/>
              <a:gdLst/>
              <a:ahLst/>
              <a:cxnLst/>
              <a:rect l="l" t="t" r="r" b="b"/>
              <a:pathLst>
                <a:path w="4816592" h="3382827">
                  <a:moveTo>
                    <a:pt x="21590" y="0"/>
                  </a:moveTo>
                  <a:lnTo>
                    <a:pt x="4795002" y="0"/>
                  </a:lnTo>
                  <a:cubicBezTo>
                    <a:pt x="4800728" y="0"/>
                    <a:pt x="4806220" y="2275"/>
                    <a:pt x="4810269" y="6324"/>
                  </a:cubicBezTo>
                  <a:cubicBezTo>
                    <a:pt x="4814318" y="10372"/>
                    <a:pt x="4816592" y="15864"/>
                    <a:pt x="4816592" y="21590"/>
                  </a:cubicBezTo>
                  <a:lnTo>
                    <a:pt x="4816592" y="3361237"/>
                  </a:lnTo>
                  <a:cubicBezTo>
                    <a:pt x="4816592" y="3366963"/>
                    <a:pt x="4814318" y="3372455"/>
                    <a:pt x="4810269" y="3376504"/>
                  </a:cubicBezTo>
                  <a:cubicBezTo>
                    <a:pt x="4806220" y="3380553"/>
                    <a:pt x="4800728" y="3382827"/>
                    <a:pt x="4795002" y="3382827"/>
                  </a:cubicBezTo>
                  <a:lnTo>
                    <a:pt x="21590" y="3382827"/>
                  </a:lnTo>
                  <a:cubicBezTo>
                    <a:pt x="9666" y="3382827"/>
                    <a:pt x="0" y="3373161"/>
                    <a:pt x="0" y="3361237"/>
                  </a:cubicBezTo>
                  <a:lnTo>
                    <a:pt x="0" y="21590"/>
                  </a:lnTo>
                  <a:cubicBezTo>
                    <a:pt x="0" y="9666"/>
                    <a:pt x="9666" y="0"/>
                    <a:pt x="21590" y="0"/>
                  </a:cubicBezTo>
                  <a:close/>
                </a:path>
              </a:pathLst>
            </a:custGeom>
            <a:solidFill>
              <a:srgbClr val="3972F0"/>
            </a:solidFill>
          </p:spPr>
          <p:txBody>
            <a:bodyPr/>
            <a:lstStyle/>
            <a:p>
              <a:endParaRPr lang="en-US">
                <a:latin typeface="Tahoma" panose="020B0604030504040204" pitchFamily="34" charset="0"/>
              </a:endParaRPr>
            </a:p>
          </p:txBody>
        </p:sp>
        <p:sp>
          <p:nvSpPr>
            <p:cNvPr id="17" name="TextBox 17"/>
            <p:cNvSpPr txBox="1"/>
            <p:nvPr/>
          </p:nvSpPr>
          <p:spPr>
            <a:xfrm>
              <a:off x="0" y="-38100"/>
              <a:ext cx="4816593" cy="3420927"/>
            </a:xfrm>
            <a:prstGeom prst="rect">
              <a:avLst/>
            </a:prstGeom>
          </p:spPr>
          <p:txBody>
            <a:bodyPr lIns="50800" tIns="50800" rIns="50800" bIns="50800" rtlCol="0" anchor="ctr"/>
            <a:lstStyle/>
            <a:p>
              <a:pPr algn="ctr">
                <a:lnSpc>
                  <a:spcPts val="2659"/>
                </a:lnSpc>
              </a:pPr>
              <a:endParaRPr>
                <a:latin typeface="Tahoma" panose="020B0604030504040204" pitchFamily="34" charset="0"/>
              </a:endParaRPr>
            </a:p>
          </p:txBody>
        </p:sp>
      </p:grpSp>
      <p:sp>
        <p:nvSpPr>
          <p:cNvPr id="18" name="Freeform 18"/>
          <p:cNvSpPr/>
          <p:nvPr/>
        </p:nvSpPr>
        <p:spPr>
          <a:xfrm>
            <a:off x="366080" y="9171889"/>
            <a:ext cx="1766866" cy="969568"/>
          </a:xfrm>
          <a:custGeom>
            <a:avLst/>
            <a:gdLst/>
            <a:ahLst/>
            <a:cxnLst/>
            <a:rect l="l" t="t" r="r" b="b"/>
            <a:pathLst>
              <a:path w="1766866" h="969568">
                <a:moveTo>
                  <a:pt x="0" y="0"/>
                </a:moveTo>
                <a:lnTo>
                  <a:pt x="1766866" y="0"/>
                </a:lnTo>
                <a:lnTo>
                  <a:pt x="1766866" y="969568"/>
                </a:lnTo>
                <a:lnTo>
                  <a:pt x="0" y="96956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latin typeface="Tahoma" panose="020B0604030504040204" pitchFamily="34" charset="0"/>
            </a:endParaRPr>
          </a:p>
        </p:txBody>
      </p:sp>
      <p:sp>
        <p:nvSpPr>
          <p:cNvPr id="19" name="Freeform 19"/>
          <p:cNvSpPr/>
          <p:nvPr/>
        </p:nvSpPr>
        <p:spPr>
          <a:xfrm rot="2599173">
            <a:off x="9523723" y="1516201"/>
            <a:ext cx="565249" cy="521089"/>
          </a:xfrm>
          <a:custGeom>
            <a:avLst/>
            <a:gdLst/>
            <a:ahLst/>
            <a:cxnLst/>
            <a:rect l="l" t="t" r="r" b="b"/>
            <a:pathLst>
              <a:path w="565249" h="521089">
                <a:moveTo>
                  <a:pt x="0" y="0"/>
                </a:moveTo>
                <a:lnTo>
                  <a:pt x="565249" y="0"/>
                </a:lnTo>
                <a:lnTo>
                  <a:pt x="565249" y="521089"/>
                </a:lnTo>
                <a:lnTo>
                  <a:pt x="0" y="521089"/>
                </a:lnTo>
                <a:lnTo>
                  <a:pt x="0" y="0"/>
                </a:lnTo>
                <a:close/>
              </a:path>
            </a:pathLst>
          </a:custGeom>
          <a:blipFill>
            <a:blip r:embed="rId6">
              <a:extLst>
                <a:ext uri="{96DAC541-7B7A-43D3-8B79-37D633B846F1}">
                  <asvg:svgBlip xmlns:asvg="http://schemas.microsoft.com/office/drawing/2016/SVG/main" r:embed="rId7"/>
                </a:ext>
              </a:extLst>
            </a:blip>
            <a:stretch>
              <a:fillRect l="-31484" t="-39236" r="-39297" b="-46019"/>
            </a:stretch>
          </a:blipFill>
        </p:spPr>
        <p:txBody>
          <a:bodyPr/>
          <a:lstStyle/>
          <a:p>
            <a:endParaRPr lang="en-US">
              <a:latin typeface="Tahoma" panose="020B0604030504040204" pitchFamily="34" charset="0"/>
            </a:endParaRPr>
          </a:p>
        </p:txBody>
      </p:sp>
      <p:sp>
        <p:nvSpPr>
          <p:cNvPr id="20" name="Freeform 20"/>
          <p:cNvSpPr/>
          <p:nvPr/>
        </p:nvSpPr>
        <p:spPr>
          <a:xfrm rot="2599173">
            <a:off x="424886" y="6042191"/>
            <a:ext cx="326694" cy="301171"/>
          </a:xfrm>
          <a:custGeom>
            <a:avLst/>
            <a:gdLst/>
            <a:ahLst/>
            <a:cxnLst/>
            <a:rect l="l" t="t" r="r" b="b"/>
            <a:pathLst>
              <a:path w="326694" h="301171">
                <a:moveTo>
                  <a:pt x="0" y="0"/>
                </a:moveTo>
                <a:lnTo>
                  <a:pt x="326693" y="0"/>
                </a:lnTo>
                <a:lnTo>
                  <a:pt x="326693" y="301171"/>
                </a:lnTo>
                <a:lnTo>
                  <a:pt x="0" y="301171"/>
                </a:lnTo>
                <a:lnTo>
                  <a:pt x="0" y="0"/>
                </a:lnTo>
                <a:close/>
              </a:path>
            </a:pathLst>
          </a:custGeom>
          <a:blipFill>
            <a:blip r:embed="rId6">
              <a:extLst>
                <a:ext uri="{96DAC541-7B7A-43D3-8B79-37D633B846F1}">
                  <asvg:svgBlip xmlns:asvg="http://schemas.microsoft.com/office/drawing/2016/SVG/main" r:embed="rId7"/>
                </a:ext>
              </a:extLst>
            </a:blip>
            <a:stretch>
              <a:fillRect l="-31484" t="-39236" r="-39297" b="-46019"/>
            </a:stretch>
          </a:blipFill>
        </p:spPr>
        <p:txBody>
          <a:bodyPr/>
          <a:lstStyle/>
          <a:p>
            <a:endParaRPr lang="en-US">
              <a:latin typeface="Tahoma" panose="020B0604030504040204" pitchFamily="34" charset="0"/>
            </a:endParaRPr>
          </a:p>
        </p:txBody>
      </p:sp>
      <p:sp>
        <p:nvSpPr>
          <p:cNvPr id="21" name="Freeform 21"/>
          <p:cNvSpPr/>
          <p:nvPr/>
        </p:nvSpPr>
        <p:spPr>
          <a:xfrm>
            <a:off x="13119941" y="8337252"/>
            <a:ext cx="4139359" cy="1319421"/>
          </a:xfrm>
          <a:custGeom>
            <a:avLst/>
            <a:gdLst/>
            <a:ahLst/>
            <a:cxnLst/>
            <a:rect l="l" t="t" r="r" b="b"/>
            <a:pathLst>
              <a:path w="4139359" h="1319421">
                <a:moveTo>
                  <a:pt x="0" y="0"/>
                </a:moveTo>
                <a:lnTo>
                  <a:pt x="4139359" y="0"/>
                </a:lnTo>
                <a:lnTo>
                  <a:pt x="4139359" y="1319421"/>
                </a:lnTo>
                <a:lnTo>
                  <a:pt x="0" y="1319421"/>
                </a:lnTo>
                <a:lnTo>
                  <a:pt x="0" y="0"/>
                </a:lnTo>
                <a:close/>
              </a:path>
            </a:pathLst>
          </a:custGeom>
          <a:blipFill>
            <a:blip r:embed="rId8"/>
            <a:stretch>
              <a:fillRect/>
            </a:stretch>
          </a:blipFill>
        </p:spPr>
        <p:txBody>
          <a:bodyPr/>
          <a:lstStyle/>
          <a:p>
            <a:endParaRPr lang="en-US">
              <a:latin typeface="Tahoma" panose="020B0604030504040204" pitchFamily="34" charset="0"/>
            </a:endParaRPr>
          </a:p>
        </p:txBody>
      </p:sp>
      <p:sp>
        <p:nvSpPr>
          <p:cNvPr id="22" name="Freeform 22"/>
          <p:cNvSpPr/>
          <p:nvPr/>
        </p:nvSpPr>
        <p:spPr>
          <a:xfrm>
            <a:off x="11786384" y="3980563"/>
            <a:ext cx="6397257" cy="5277737"/>
          </a:xfrm>
          <a:custGeom>
            <a:avLst/>
            <a:gdLst/>
            <a:ahLst/>
            <a:cxnLst/>
            <a:rect l="l" t="t" r="r" b="b"/>
            <a:pathLst>
              <a:path w="6397257" h="5277737">
                <a:moveTo>
                  <a:pt x="0" y="0"/>
                </a:moveTo>
                <a:lnTo>
                  <a:pt x="6397258" y="0"/>
                </a:lnTo>
                <a:lnTo>
                  <a:pt x="6397258" y="5277737"/>
                </a:lnTo>
                <a:lnTo>
                  <a:pt x="0" y="5277737"/>
                </a:lnTo>
                <a:lnTo>
                  <a:pt x="0" y="0"/>
                </a:lnTo>
                <a:close/>
              </a:path>
            </a:pathLst>
          </a:custGeom>
          <a:blipFill>
            <a:blip r:embed="rId9"/>
            <a:stretch>
              <a:fillRect/>
            </a:stretch>
          </a:blipFill>
        </p:spPr>
        <p:txBody>
          <a:bodyPr/>
          <a:lstStyle/>
          <a:p>
            <a:endParaRPr lang="en-US">
              <a:latin typeface="Tahoma" panose="020B0604030504040204" pitchFamily="34" charset="0"/>
            </a:endParaRPr>
          </a:p>
        </p:txBody>
      </p:sp>
      <p:sp>
        <p:nvSpPr>
          <p:cNvPr id="23" name="TextBox 23"/>
          <p:cNvSpPr txBox="1"/>
          <p:nvPr/>
        </p:nvSpPr>
        <p:spPr>
          <a:xfrm>
            <a:off x="1918096" y="3923103"/>
            <a:ext cx="8817728" cy="3714750"/>
          </a:xfrm>
          <a:prstGeom prst="rect">
            <a:avLst/>
          </a:prstGeom>
        </p:spPr>
        <p:txBody>
          <a:bodyPr lIns="0" tIns="0" rIns="0" bIns="0" rtlCol="0" anchor="t">
            <a:spAutoFit/>
          </a:bodyPr>
          <a:lstStyle/>
          <a:p>
            <a:pPr algn="just">
              <a:lnSpc>
                <a:spcPts val="4200"/>
              </a:lnSpc>
            </a:pPr>
            <a:r>
              <a:rPr lang="en-US" sz="3000">
                <a:solidFill>
                  <a:srgbClr val="000000"/>
                </a:solidFill>
                <a:latin typeface="Tahoma"/>
                <a:ea typeface="Tahoma"/>
                <a:cs typeface="Tahoma"/>
                <a:sym typeface="Tahoma"/>
              </a:rPr>
              <a:t>Chi phí thực tế khi có quá nhiều tệp nhỏ</a:t>
            </a:r>
          </a:p>
          <a:p>
            <a:pPr marL="647700" lvl="1" indent="-323850" algn="just">
              <a:lnSpc>
                <a:spcPts val="4200"/>
              </a:lnSpc>
              <a:buFont typeface="Arial"/>
              <a:buChar char="•"/>
            </a:pPr>
            <a:r>
              <a:rPr lang="en-US" sz="3000">
                <a:solidFill>
                  <a:srgbClr val="000000"/>
                </a:solidFill>
                <a:latin typeface="Tahoma"/>
                <a:ea typeface="Tahoma"/>
                <a:cs typeface="Tahoma"/>
                <a:sym typeface="Tahoma"/>
              </a:rPr>
              <a:t>Tác động của tệp nhỏ:</a:t>
            </a:r>
          </a:p>
          <a:p>
            <a:pPr marL="1295400" lvl="2" indent="-431800" algn="just">
              <a:lnSpc>
                <a:spcPts val="4200"/>
              </a:lnSpc>
              <a:buFont typeface="Arial"/>
              <a:buChar char="⚬"/>
            </a:pPr>
            <a:r>
              <a:rPr lang="en-US" sz="3000">
                <a:solidFill>
                  <a:srgbClr val="000000"/>
                </a:solidFill>
                <a:latin typeface="Tahoma"/>
                <a:ea typeface="Tahoma"/>
                <a:cs typeface="Tahoma"/>
                <a:sym typeface="Tahoma"/>
              </a:rPr>
              <a:t>Tăng chi phí I/O và giảm hiệu suất do cần nhiều bước tính toán để mở tệp.</a:t>
            </a:r>
          </a:p>
          <a:p>
            <a:pPr marL="647700" lvl="1" indent="-323850" algn="just">
              <a:lnSpc>
                <a:spcPts val="4200"/>
              </a:lnSpc>
              <a:buFont typeface="Arial"/>
              <a:buChar char="•"/>
            </a:pPr>
            <a:r>
              <a:rPr lang="en-US" sz="3000">
                <a:solidFill>
                  <a:srgbClr val="000000"/>
                </a:solidFill>
                <a:latin typeface="Tahoma"/>
                <a:ea typeface="Tahoma"/>
                <a:cs typeface="Tahoma"/>
                <a:sym typeface="Tahoma"/>
              </a:rPr>
              <a:t>Ví dụ:</a:t>
            </a:r>
          </a:p>
          <a:p>
            <a:pPr marL="1295400" lvl="2" indent="-431800" algn="just">
              <a:lnSpc>
                <a:spcPts val="4200"/>
              </a:lnSpc>
              <a:buFont typeface="Arial"/>
              <a:buChar char="⚬"/>
            </a:pPr>
            <a:r>
              <a:rPr lang="en-US" sz="3000">
                <a:solidFill>
                  <a:srgbClr val="000000"/>
                </a:solidFill>
                <a:latin typeface="Tahoma"/>
                <a:ea typeface="Tahoma"/>
                <a:cs typeface="Tahoma"/>
                <a:sym typeface="Tahoma"/>
              </a:rPr>
              <a:t>Bảng 1 triệu tệp (mỗi tệp 1 GB, khối 64 MB) → Cần 15,65 triệu nhiệm vụ để đọc hết.</a:t>
            </a:r>
          </a:p>
        </p:txBody>
      </p:sp>
      <p:sp>
        <p:nvSpPr>
          <p:cNvPr id="25" name="TextBox 25"/>
          <p:cNvSpPr txBox="1"/>
          <p:nvPr/>
        </p:nvSpPr>
        <p:spPr>
          <a:xfrm>
            <a:off x="1597986" y="2431401"/>
            <a:ext cx="9137838" cy="563488"/>
          </a:xfrm>
          <a:prstGeom prst="rect">
            <a:avLst/>
          </a:prstGeom>
        </p:spPr>
        <p:txBody>
          <a:bodyPr wrap="square" lIns="0" tIns="0" rIns="0" bIns="0" rtlCol="0" anchor="t">
            <a:spAutoFit/>
          </a:bodyPr>
          <a:lstStyle/>
          <a:p>
            <a:pPr marL="0" lvl="0" indent="0" algn="l">
              <a:lnSpc>
                <a:spcPts val="4900"/>
              </a:lnSpc>
              <a:spcBef>
                <a:spcPct val="0"/>
              </a:spcBef>
            </a:pPr>
            <a:r>
              <a:rPr lang="en-US" sz="3500" b="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3.1. </a:t>
            </a:r>
            <a:r>
              <a:rPr lang="en-US" sz="3500" b="1" err="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Vấn</a:t>
            </a:r>
            <a:r>
              <a:rPr lang="en-US" sz="3500" b="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 </a:t>
            </a:r>
            <a:r>
              <a:rPr lang="en-US" sz="3500" b="1" err="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đề</a:t>
            </a:r>
            <a:r>
              <a:rPr lang="en-US" sz="3500" b="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 </a:t>
            </a:r>
            <a:r>
              <a:rPr lang="en-US" sz="3500" b="1" err="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của</a:t>
            </a:r>
            <a:r>
              <a:rPr lang="en-US" sz="3500" b="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 </a:t>
            </a:r>
            <a:r>
              <a:rPr lang="en-US" sz="3500" b="1" err="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bảng</a:t>
            </a:r>
            <a:r>
              <a:rPr lang="en-US" sz="3500" b="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 </a:t>
            </a:r>
            <a:r>
              <a:rPr lang="en-US" sz="3500" b="1" err="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lớn</a:t>
            </a:r>
            <a:r>
              <a:rPr lang="en-US" sz="3500" b="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 </a:t>
            </a:r>
            <a:r>
              <a:rPr lang="en-US" sz="3500" b="1" err="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và</a:t>
            </a:r>
            <a:r>
              <a:rPr lang="en-US" sz="3500" b="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 </a:t>
            </a:r>
            <a:r>
              <a:rPr lang="en-US" sz="3500" b="1" err="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các</a:t>
            </a:r>
            <a:r>
              <a:rPr lang="en-US" sz="3500" b="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 </a:t>
            </a:r>
            <a:r>
              <a:rPr lang="en-US" sz="3500" b="1" err="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tệp</a:t>
            </a:r>
            <a:r>
              <a:rPr lang="en-US" sz="3500" b="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 </a:t>
            </a:r>
            <a:r>
              <a:rPr lang="en-US" sz="3500" b="1" err="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nhỏ</a:t>
            </a:r>
            <a:endParaRPr lang="en-US" sz="3500" b="1">
              <a:solidFill>
                <a:srgbClr val="3972F0"/>
              </a:solidFill>
              <a:latin typeface="Tahoma" panose="020B0604030504040204" pitchFamily="34" charset="0"/>
              <a:ea typeface="Tahoma" panose="020B0604030504040204" pitchFamily="34" charset="0"/>
              <a:cs typeface="Tahoma" panose="020B0604030504040204" pitchFamily="34" charset="0"/>
              <a:sym typeface="Tahoma Bold"/>
            </a:endParaRPr>
          </a:p>
        </p:txBody>
      </p:sp>
      <p:sp>
        <p:nvSpPr>
          <p:cNvPr id="26" name="TextBox 23">
            <a:extLst>
              <a:ext uri="{FF2B5EF4-FFF2-40B4-BE49-F238E27FC236}">
                <a16:creationId xmlns:a16="http://schemas.microsoft.com/office/drawing/2014/main" id="{9E89C08D-2922-4DDE-05BA-10CEDE1BC2AE}"/>
              </a:ext>
            </a:extLst>
          </p:cNvPr>
          <p:cNvSpPr txBox="1"/>
          <p:nvPr/>
        </p:nvSpPr>
        <p:spPr>
          <a:xfrm>
            <a:off x="1597986" y="1579297"/>
            <a:ext cx="7914028" cy="643894"/>
          </a:xfrm>
          <a:prstGeom prst="rect">
            <a:avLst/>
          </a:prstGeom>
        </p:spPr>
        <p:txBody>
          <a:bodyPr wrap="square" lIns="0" tIns="0" rIns="0" bIns="0" rtlCol="0" anchor="t">
            <a:spAutoFit/>
          </a:bodyPr>
          <a:lstStyle/>
          <a:p>
            <a:pPr marL="0" lvl="0" indent="0" algn="l">
              <a:lnSpc>
                <a:spcPts val="5599"/>
              </a:lnSpc>
              <a:spcBef>
                <a:spcPct val="0"/>
              </a:spcBef>
            </a:pPr>
            <a:r>
              <a:rPr lang="en-US" sz="3999" b="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3. </a:t>
            </a:r>
            <a:r>
              <a:rPr lang="en-US" sz="3999" b="1" err="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Tối</a:t>
            </a:r>
            <a:r>
              <a:rPr lang="en-US" sz="3999" b="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 </a:t>
            </a:r>
            <a:r>
              <a:rPr lang="en-US" sz="3999" b="1" err="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ưu</a:t>
            </a:r>
            <a:r>
              <a:rPr lang="en-US" sz="3999" b="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 </a:t>
            </a:r>
            <a:r>
              <a:rPr lang="en-US" sz="3999" b="1" err="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hóa</a:t>
            </a:r>
            <a:r>
              <a:rPr lang="en-US" sz="3999" b="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 </a:t>
            </a:r>
            <a:r>
              <a:rPr lang="en-US" sz="3999" b="1" err="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bảng</a:t>
            </a:r>
            <a:r>
              <a:rPr lang="en-US" sz="3999" b="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 Delta Lake</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3667816" y="-56145"/>
            <a:ext cx="2138034" cy="2138034"/>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628650" cap="sq">
              <a:gradFill>
                <a:gsLst>
                  <a:gs pos="0">
                    <a:srgbClr val="3972F0">
                      <a:alpha val="100000"/>
                    </a:srgbClr>
                  </a:gs>
                  <a:gs pos="100000">
                    <a:srgbClr val="1CDAFF">
                      <a:alpha val="100000"/>
                    </a:srgbClr>
                  </a:gs>
                </a:gsLst>
                <a:lin ang="5400000"/>
              </a:gradFill>
              <a:prstDash val="solid"/>
              <a:miter/>
            </a:ln>
          </p:spPr>
          <p:txBody>
            <a:bodyPr/>
            <a:lstStyle/>
            <a:p>
              <a:endParaRPr lang="en-US">
                <a:latin typeface="Tahoma" panose="020B0604030504040204" pitchFamily="34" charset="0"/>
              </a:endParaRPr>
            </a:p>
          </p:txBody>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latin typeface="Tahoma" panose="020B0604030504040204" pitchFamily="34" charset="0"/>
              </a:endParaRPr>
            </a:p>
          </p:txBody>
        </p:sp>
      </p:grpSp>
      <p:grpSp>
        <p:nvGrpSpPr>
          <p:cNvPr id="5" name="Group 5"/>
          <p:cNvGrpSpPr/>
          <p:nvPr/>
        </p:nvGrpSpPr>
        <p:grpSpPr>
          <a:xfrm>
            <a:off x="1249513" y="3291255"/>
            <a:ext cx="8158102" cy="4840155"/>
            <a:chOff x="0" y="0"/>
            <a:chExt cx="2148636" cy="1274773"/>
          </a:xfrm>
        </p:grpSpPr>
        <p:sp>
          <p:nvSpPr>
            <p:cNvPr id="6" name="Freeform 6"/>
            <p:cNvSpPr/>
            <p:nvPr/>
          </p:nvSpPr>
          <p:spPr>
            <a:xfrm>
              <a:off x="0" y="0"/>
              <a:ext cx="2148636" cy="1274773"/>
            </a:xfrm>
            <a:custGeom>
              <a:avLst/>
              <a:gdLst/>
              <a:ahLst/>
              <a:cxnLst/>
              <a:rect l="l" t="t" r="r" b="b"/>
              <a:pathLst>
                <a:path w="2148636" h="1274773">
                  <a:moveTo>
                    <a:pt x="20878" y="0"/>
                  </a:moveTo>
                  <a:lnTo>
                    <a:pt x="2127758" y="0"/>
                  </a:lnTo>
                  <a:cubicBezTo>
                    <a:pt x="2139289" y="0"/>
                    <a:pt x="2148636" y="9347"/>
                    <a:pt x="2148636" y="20878"/>
                  </a:cubicBezTo>
                  <a:lnTo>
                    <a:pt x="2148636" y="1253896"/>
                  </a:lnTo>
                  <a:cubicBezTo>
                    <a:pt x="2148636" y="1259433"/>
                    <a:pt x="2146436" y="1264743"/>
                    <a:pt x="2142521" y="1268658"/>
                  </a:cubicBezTo>
                  <a:cubicBezTo>
                    <a:pt x="2138606" y="1272574"/>
                    <a:pt x="2133295" y="1274773"/>
                    <a:pt x="2127758" y="1274773"/>
                  </a:cubicBezTo>
                  <a:lnTo>
                    <a:pt x="20878" y="1274773"/>
                  </a:lnTo>
                  <a:cubicBezTo>
                    <a:pt x="15341" y="1274773"/>
                    <a:pt x="10030" y="1272574"/>
                    <a:pt x="6115" y="1268658"/>
                  </a:cubicBezTo>
                  <a:cubicBezTo>
                    <a:pt x="2200" y="1264743"/>
                    <a:pt x="0" y="1259433"/>
                    <a:pt x="0" y="1253896"/>
                  </a:cubicBezTo>
                  <a:lnTo>
                    <a:pt x="0" y="20878"/>
                  </a:lnTo>
                  <a:cubicBezTo>
                    <a:pt x="0" y="15341"/>
                    <a:pt x="2200" y="10030"/>
                    <a:pt x="6115" y="6115"/>
                  </a:cubicBezTo>
                  <a:cubicBezTo>
                    <a:pt x="10030" y="2200"/>
                    <a:pt x="15341" y="0"/>
                    <a:pt x="20878" y="0"/>
                  </a:cubicBezTo>
                  <a:close/>
                </a:path>
              </a:pathLst>
            </a:custGeom>
            <a:solidFill>
              <a:srgbClr val="F1F1F1"/>
            </a:solidFill>
          </p:spPr>
          <p:txBody>
            <a:bodyPr/>
            <a:lstStyle/>
            <a:p>
              <a:endParaRPr lang="en-US">
                <a:latin typeface="Tahoma" panose="020B0604030504040204" pitchFamily="34" charset="0"/>
              </a:endParaRPr>
            </a:p>
          </p:txBody>
        </p:sp>
        <p:sp>
          <p:nvSpPr>
            <p:cNvPr id="7" name="TextBox 7"/>
            <p:cNvSpPr txBox="1"/>
            <p:nvPr/>
          </p:nvSpPr>
          <p:spPr>
            <a:xfrm>
              <a:off x="0" y="-57150"/>
              <a:ext cx="2148636" cy="1331923"/>
            </a:xfrm>
            <a:prstGeom prst="rect">
              <a:avLst/>
            </a:prstGeom>
          </p:spPr>
          <p:txBody>
            <a:bodyPr lIns="50800" tIns="50800" rIns="50800" bIns="50800" rtlCol="0" anchor="ctr"/>
            <a:lstStyle/>
            <a:p>
              <a:pPr algn="ctr">
                <a:lnSpc>
                  <a:spcPts val="4200"/>
                </a:lnSpc>
              </a:pPr>
              <a:endParaRPr>
                <a:latin typeface="Tahoma" panose="020B0604030504040204" pitchFamily="34" charset="0"/>
              </a:endParaRPr>
            </a:p>
          </p:txBody>
        </p:sp>
      </p:grpSp>
      <p:grpSp>
        <p:nvGrpSpPr>
          <p:cNvPr id="8" name="Group 8"/>
          <p:cNvGrpSpPr/>
          <p:nvPr/>
        </p:nvGrpSpPr>
        <p:grpSpPr>
          <a:xfrm>
            <a:off x="-1086669" y="6262692"/>
            <a:ext cx="1673561" cy="1673561"/>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3972F0">
                    <a:alpha val="100000"/>
                  </a:srgbClr>
                </a:gs>
                <a:gs pos="100000">
                  <a:srgbClr val="1CDAFF">
                    <a:alpha val="100000"/>
                  </a:srgbClr>
                </a:gs>
              </a:gsLst>
              <a:lin ang="5400000"/>
            </a:gradFill>
          </p:spPr>
          <p:txBody>
            <a:bodyPr/>
            <a:lstStyle/>
            <a:p>
              <a:endParaRPr lang="en-US">
                <a:latin typeface="Tahoma" panose="020B0604030504040204" pitchFamily="34" charset="0"/>
              </a:endParaRPr>
            </a:p>
          </p:txBody>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latin typeface="Tahoma" panose="020B0604030504040204" pitchFamily="34" charset="0"/>
              </a:endParaRPr>
            </a:p>
          </p:txBody>
        </p:sp>
      </p:grpSp>
      <p:sp>
        <p:nvSpPr>
          <p:cNvPr id="11" name="Freeform 11"/>
          <p:cNvSpPr/>
          <p:nvPr/>
        </p:nvSpPr>
        <p:spPr>
          <a:xfrm>
            <a:off x="17020776" y="528088"/>
            <a:ext cx="1766866" cy="969568"/>
          </a:xfrm>
          <a:custGeom>
            <a:avLst/>
            <a:gdLst/>
            <a:ahLst/>
            <a:cxnLst/>
            <a:rect l="l" t="t" r="r" b="b"/>
            <a:pathLst>
              <a:path w="1766866" h="969568">
                <a:moveTo>
                  <a:pt x="0" y="0"/>
                </a:moveTo>
                <a:lnTo>
                  <a:pt x="1766866" y="0"/>
                </a:lnTo>
                <a:lnTo>
                  <a:pt x="1766866" y="969568"/>
                </a:lnTo>
                <a:lnTo>
                  <a:pt x="0" y="96956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latin typeface="Tahoma" panose="020B0604030504040204" pitchFamily="34" charset="0"/>
            </a:endParaRPr>
          </a:p>
        </p:txBody>
      </p:sp>
      <p:grpSp>
        <p:nvGrpSpPr>
          <p:cNvPr id="12" name="Group 12"/>
          <p:cNvGrpSpPr/>
          <p:nvPr/>
        </p:nvGrpSpPr>
        <p:grpSpPr>
          <a:xfrm>
            <a:off x="19050" y="9828123"/>
            <a:ext cx="18288000" cy="12844173"/>
            <a:chOff x="0" y="0"/>
            <a:chExt cx="4816593" cy="3382827"/>
          </a:xfrm>
        </p:grpSpPr>
        <p:sp>
          <p:nvSpPr>
            <p:cNvPr id="13" name="Freeform 13"/>
            <p:cNvSpPr/>
            <p:nvPr/>
          </p:nvSpPr>
          <p:spPr>
            <a:xfrm>
              <a:off x="0" y="0"/>
              <a:ext cx="4816592" cy="3382827"/>
            </a:xfrm>
            <a:custGeom>
              <a:avLst/>
              <a:gdLst/>
              <a:ahLst/>
              <a:cxnLst/>
              <a:rect l="l" t="t" r="r" b="b"/>
              <a:pathLst>
                <a:path w="4816592" h="3382827">
                  <a:moveTo>
                    <a:pt x="21590" y="0"/>
                  </a:moveTo>
                  <a:lnTo>
                    <a:pt x="4795002" y="0"/>
                  </a:lnTo>
                  <a:cubicBezTo>
                    <a:pt x="4800728" y="0"/>
                    <a:pt x="4806220" y="2275"/>
                    <a:pt x="4810269" y="6324"/>
                  </a:cubicBezTo>
                  <a:cubicBezTo>
                    <a:pt x="4814318" y="10372"/>
                    <a:pt x="4816592" y="15864"/>
                    <a:pt x="4816592" y="21590"/>
                  </a:cubicBezTo>
                  <a:lnTo>
                    <a:pt x="4816592" y="3361237"/>
                  </a:lnTo>
                  <a:cubicBezTo>
                    <a:pt x="4816592" y="3366963"/>
                    <a:pt x="4814318" y="3372455"/>
                    <a:pt x="4810269" y="3376504"/>
                  </a:cubicBezTo>
                  <a:cubicBezTo>
                    <a:pt x="4806220" y="3380553"/>
                    <a:pt x="4800728" y="3382827"/>
                    <a:pt x="4795002" y="3382827"/>
                  </a:cubicBezTo>
                  <a:lnTo>
                    <a:pt x="21590" y="3382827"/>
                  </a:lnTo>
                  <a:cubicBezTo>
                    <a:pt x="9666" y="3382827"/>
                    <a:pt x="0" y="3373161"/>
                    <a:pt x="0" y="3361237"/>
                  </a:cubicBezTo>
                  <a:lnTo>
                    <a:pt x="0" y="21590"/>
                  </a:lnTo>
                  <a:cubicBezTo>
                    <a:pt x="0" y="9666"/>
                    <a:pt x="9666" y="0"/>
                    <a:pt x="21590" y="0"/>
                  </a:cubicBezTo>
                  <a:close/>
                </a:path>
              </a:pathLst>
            </a:custGeom>
            <a:solidFill>
              <a:srgbClr val="3972F0"/>
            </a:solidFill>
          </p:spPr>
          <p:txBody>
            <a:bodyPr/>
            <a:lstStyle/>
            <a:p>
              <a:endParaRPr lang="en-US">
                <a:latin typeface="Tahoma" panose="020B0604030504040204" pitchFamily="34" charset="0"/>
              </a:endParaRPr>
            </a:p>
          </p:txBody>
        </p:sp>
        <p:sp>
          <p:nvSpPr>
            <p:cNvPr id="14" name="TextBox 14"/>
            <p:cNvSpPr txBox="1"/>
            <p:nvPr/>
          </p:nvSpPr>
          <p:spPr>
            <a:xfrm>
              <a:off x="0" y="-38100"/>
              <a:ext cx="4816593" cy="3420927"/>
            </a:xfrm>
            <a:prstGeom prst="rect">
              <a:avLst/>
            </a:prstGeom>
          </p:spPr>
          <p:txBody>
            <a:bodyPr lIns="50800" tIns="50800" rIns="50800" bIns="50800" rtlCol="0" anchor="ctr"/>
            <a:lstStyle/>
            <a:p>
              <a:pPr algn="ctr">
                <a:lnSpc>
                  <a:spcPts val="2659"/>
                </a:lnSpc>
              </a:pPr>
              <a:endParaRPr>
                <a:latin typeface="Tahoma" panose="020B0604030504040204" pitchFamily="34" charset="0"/>
              </a:endParaRPr>
            </a:p>
          </p:txBody>
        </p:sp>
      </p:grpSp>
      <p:sp>
        <p:nvSpPr>
          <p:cNvPr id="15" name="Freeform 15"/>
          <p:cNvSpPr/>
          <p:nvPr/>
        </p:nvSpPr>
        <p:spPr>
          <a:xfrm>
            <a:off x="366080" y="9171889"/>
            <a:ext cx="1766866" cy="969568"/>
          </a:xfrm>
          <a:custGeom>
            <a:avLst/>
            <a:gdLst/>
            <a:ahLst/>
            <a:cxnLst/>
            <a:rect l="l" t="t" r="r" b="b"/>
            <a:pathLst>
              <a:path w="1766866" h="969568">
                <a:moveTo>
                  <a:pt x="0" y="0"/>
                </a:moveTo>
                <a:lnTo>
                  <a:pt x="1766866" y="0"/>
                </a:lnTo>
                <a:lnTo>
                  <a:pt x="1766866" y="969568"/>
                </a:lnTo>
                <a:lnTo>
                  <a:pt x="0" y="96956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latin typeface="Tahoma" panose="020B0604030504040204" pitchFamily="34" charset="0"/>
            </a:endParaRPr>
          </a:p>
        </p:txBody>
      </p:sp>
      <p:sp>
        <p:nvSpPr>
          <p:cNvPr id="16" name="Freeform 16"/>
          <p:cNvSpPr/>
          <p:nvPr/>
        </p:nvSpPr>
        <p:spPr>
          <a:xfrm rot="2599173">
            <a:off x="16194653" y="1821344"/>
            <a:ext cx="565249" cy="521089"/>
          </a:xfrm>
          <a:custGeom>
            <a:avLst/>
            <a:gdLst/>
            <a:ahLst/>
            <a:cxnLst/>
            <a:rect l="l" t="t" r="r" b="b"/>
            <a:pathLst>
              <a:path w="565249" h="521089">
                <a:moveTo>
                  <a:pt x="0" y="0"/>
                </a:moveTo>
                <a:lnTo>
                  <a:pt x="565249" y="0"/>
                </a:lnTo>
                <a:lnTo>
                  <a:pt x="565249" y="521089"/>
                </a:lnTo>
                <a:lnTo>
                  <a:pt x="0" y="521089"/>
                </a:lnTo>
                <a:lnTo>
                  <a:pt x="0" y="0"/>
                </a:lnTo>
                <a:close/>
              </a:path>
            </a:pathLst>
          </a:custGeom>
          <a:blipFill>
            <a:blip r:embed="rId6">
              <a:extLst>
                <a:ext uri="{96DAC541-7B7A-43D3-8B79-37D633B846F1}">
                  <asvg:svgBlip xmlns:asvg="http://schemas.microsoft.com/office/drawing/2016/SVG/main" r:embed="rId7"/>
                </a:ext>
              </a:extLst>
            </a:blip>
            <a:stretch>
              <a:fillRect l="-31484" t="-39236" r="-39297" b="-46019"/>
            </a:stretch>
          </a:blipFill>
        </p:spPr>
        <p:txBody>
          <a:bodyPr/>
          <a:lstStyle/>
          <a:p>
            <a:endParaRPr lang="en-US">
              <a:latin typeface="Tahoma" panose="020B0604030504040204" pitchFamily="34" charset="0"/>
            </a:endParaRPr>
          </a:p>
        </p:txBody>
      </p:sp>
      <p:sp>
        <p:nvSpPr>
          <p:cNvPr id="17" name="Freeform 17"/>
          <p:cNvSpPr/>
          <p:nvPr/>
        </p:nvSpPr>
        <p:spPr>
          <a:xfrm rot="2599173">
            <a:off x="424886" y="6042191"/>
            <a:ext cx="326694" cy="301171"/>
          </a:xfrm>
          <a:custGeom>
            <a:avLst/>
            <a:gdLst/>
            <a:ahLst/>
            <a:cxnLst/>
            <a:rect l="l" t="t" r="r" b="b"/>
            <a:pathLst>
              <a:path w="326694" h="301171">
                <a:moveTo>
                  <a:pt x="0" y="0"/>
                </a:moveTo>
                <a:lnTo>
                  <a:pt x="326693" y="0"/>
                </a:lnTo>
                <a:lnTo>
                  <a:pt x="326693" y="301171"/>
                </a:lnTo>
                <a:lnTo>
                  <a:pt x="0" y="301171"/>
                </a:lnTo>
                <a:lnTo>
                  <a:pt x="0" y="0"/>
                </a:lnTo>
                <a:close/>
              </a:path>
            </a:pathLst>
          </a:custGeom>
          <a:blipFill>
            <a:blip r:embed="rId6">
              <a:extLst>
                <a:ext uri="{96DAC541-7B7A-43D3-8B79-37D633B846F1}">
                  <asvg:svgBlip xmlns:asvg="http://schemas.microsoft.com/office/drawing/2016/SVG/main" r:embed="rId7"/>
                </a:ext>
              </a:extLst>
            </a:blip>
            <a:stretch>
              <a:fillRect l="-31484" t="-39236" r="-39297" b="-46019"/>
            </a:stretch>
          </a:blipFill>
        </p:spPr>
        <p:txBody>
          <a:bodyPr/>
          <a:lstStyle/>
          <a:p>
            <a:endParaRPr lang="en-US">
              <a:latin typeface="Tahoma" panose="020B0604030504040204" pitchFamily="34" charset="0"/>
            </a:endParaRPr>
          </a:p>
        </p:txBody>
      </p:sp>
      <p:sp>
        <p:nvSpPr>
          <p:cNvPr id="18" name="Freeform 18"/>
          <p:cNvSpPr/>
          <p:nvPr/>
        </p:nvSpPr>
        <p:spPr>
          <a:xfrm>
            <a:off x="9617448" y="3610781"/>
            <a:ext cx="8286761" cy="4381625"/>
          </a:xfrm>
          <a:custGeom>
            <a:avLst/>
            <a:gdLst/>
            <a:ahLst/>
            <a:cxnLst/>
            <a:rect l="l" t="t" r="r" b="b"/>
            <a:pathLst>
              <a:path w="8286761" h="4381625">
                <a:moveTo>
                  <a:pt x="0" y="0"/>
                </a:moveTo>
                <a:lnTo>
                  <a:pt x="8286761" y="0"/>
                </a:lnTo>
                <a:lnTo>
                  <a:pt x="8286761" y="4381625"/>
                </a:lnTo>
                <a:lnTo>
                  <a:pt x="0" y="4381625"/>
                </a:lnTo>
                <a:lnTo>
                  <a:pt x="0" y="0"/>
                </a:lnTo>
                <a:close/>
              </a:path>
            </a:pathLst>
          </a:custGeom>
          <a:blipFill>
            <a:blip r:embed="rId8"/>
            <a:stretch>
              <a:fillRect/>
            </a:stretch>
          </a:blipFill>
        </p:spPr>
        <p:txBody>
          <a:bodyPr/>
          <a:lstStyle/>
          <a:p>
            <a:endParaRPr lang="en-US">
              <a:latin typeface="Tahoma" panose="020B0604030504040204" pitchFamily="34" charset="0"/>
            </a:endParaRPr>
          </a:p>
        </p:txBody>
      </p:sp>
      <p:sp>
        <p:nvSpPr>
          <p:cNvPr id="19" name="TextBox 19"/>
          <p:cNvSpPr txBox="1"/>
          <p:nvPr/>
        </p:nvSpPr>
        <p:spPr>
          <a:xfrm>
            <a:off x="1321155" y="3553631"/>
            <a:ext cx="7598701" cy="4248150"/>
          </a:xfrm>
          <a:prstGeom prst="rect">
            <a:avLst/>
          </a:prstGeom>
        </p:spPr>
        <p:txBody>
          <a:bodyPr lIns="0" tIns="0" rIns="0" bIns="0" rtlCol="0" anchor="t">
            <a:spAutoFit/>
          </a:bodyPr>
          <a:lstStyle/>
          <a:p>
            <a:pPr algn="l">
              <a:lnSpc>
                <a:spcPts val="4200"/>
              </a:lnSpc>
            </a:pPr>
            <a:r>
              <a:rPr lang="en-US" sz="3000" err="1">
                <a:solidFill>
                  <a:srgbClr val="000000"/>
                </a:solidFill>
                <a:latin typeface="Tahoma"/>
                <a:ea typeface="Tahoma"/>
                <a:cs typeface="Tahoma"/>
                <a:sym typeface="Tahoma"/>
              </a:rPr>
              <a:t>Mô</a:t>
            </a:r>
            <a:r>
              <a:rPr lang="en-US" sz="3000">
                <a:solidFill>
                  <a:srgbClr val="000000"/>
                </a:solidFill>
                <a:latin typeface="Tahoma"/>
                <a:ea typeface="Tahoma"/>
                <a:cs typeface="Tahoma"/>
                <a:sym typeface="Tahoma"/>
              </a:rPr>
              <a:t> </a:t>
            </a:r>
            <a:r>
              <a:rPr lang="en-US" sz="3000" err="1">
                <a:solidFill>
                  <a:srgbClr val="000000"/>
                </a:solidFill>
                <a:latin typeface="Tahoma"/>
                <a:ea typeface="Tahoma"/>
                <a:cs typeface="Tahoma"/>
                <a:sym typeface="Tahoma"/>
              </a:rPr>
              <a:t>phỏng</a:t>
            </a:r>
            <a:r>
              <a:rPr lang="en-US" sz="3000">
                <a:solidFill>
                  <a:srgbClr val="000000"/>
                </a:solidFill>
                <a:latin typeface="Tahoma"/>
                <a:ea typeface="Tahoma"/>
                <a:cs typeface="Tahoma"/>
                <a:sym typeface="Tahoma"/>
              </a:rPr>
              <a:t> </a:t>
            </a:r>
            <a:r>
              <a:rPr lang="en-US" sz="3000" err="1">
                <a:solidFill>
                  <a:srgbClr val="000000"/>
                </a:solidFill>
                <a:latin typeface="Tahoma"/>
                <a:ea typeface="Tahoma"/>
                <a:cs typeface="Tahoma"/>
                <a:sym typeface="Tahoma"/>
              </a:rPr>
              <a:t>vấn</a:t>
            </a:r>
            <a:r>
              <a:rPr lang="en-US" sz="3000">
                <a:solidFill>
                  <a:srgbClr val="000000"/>
                </a:solidFill>
                <a:latin typeface="Tahoma"/>
                <a:ea typeface="Tahoma"/>
                <a:cs typeface="Tahoma"/>
                <a:sym typeface="Tahoma"/>
              </a:rPr>
              <a:t> </a:t>
            </a:r>
            <a:r>
              <a:rPr lang="en-US" sz="3000" err="1">
                <a:solidFill>
                  <a:srgbClr val="000000"/>
                </a:solidFill>
                <a:latin typeface="Tahoma"/>
                <a:ea typeface="Tahoma"/>
                <a:cs typeface="Tahoma"/>
                <a:sym typeface="Tahoma"/>
              </a:rPr>
              <a:t>đề</a:t>
            </a:r>
            <a:r>
              <a:rPr lang="en-US" sz="3000">
                <a:solidFill>
                  <a:srgbClr val="000000"/>
                </a:solidFill>
                <a:latin typeface="Tahoma"/>
                <a:ea typeface="Tahoma"/>
                <a:cs typeface="Tahoma"/>
                <a:sym typeface="Tahoma"/>
              </a:rPr>
              <a:t> </a:t>
            </a:r>
            <a:r>
              <a:rPr lang="en-US" sz="3000" err="1">
                <a:solidFill>
                  <a:srgbClr val="000000"/>
                </a:solidFill>
                <a:latin typeface="Tahoma"/>
                <a:ea typeface="Tahoma"/>
                <a:cs typeface="Tahoma"/>
                <a:sym typeface="Tahoma"/>
              </a:rPr>
              <a:t>tệp</a:t>
            </a:r>
            <a:r>
              <a:rPr lang="en-US" sz="3000">
                <a:solidFill>
                  <a:srgbClr val="000000"/>
                </a:solidFill>
                <a:latin typeface="Tahoma"/>
                <a:ea typeface="Tahoma"/>
                <a:cs typeface="Tahoma"/>
                <a:sym typeface="Tahoma"/>
              </a:rPr>
              <a:t> </a:t>
            </a:r>
            <a:r>
              <a:rPr lang="en-US" sz="3000" err="1">
                <a:solidFill>
                  <a:srgbClr val="000000"/>
                </a:solidFill>
                <a:latin typeface="Tahoma"/>
                <a:ea typeface="Tahoma"/>
                <a:cs typeface="Tahoma"/>
                <a:sym typeface="Tahoma"/>
              </a:rPr>
              <a:t>nhỏ</a:t>
            </a:r>
            <a:r>
              <a:rPr lang="en-US" sz="3000">
                <a:solidFill>
                  <a:srgbClr val="000000"/>
                </a:solidFill>
                <a:latin typeface="Tahoma"/>
                <a:ea typeface="Tahoma"/>
                <a:cs typeface="Tahoma"/>
                <a:sym typeface="Tahoma"/>
              </a:rPr>
              <a:t>:</a:t>
            </a:r>
          </a:p>
          <a:p>
            <a:pPr marL="647700" lvl="1" indent="-323850" algn="l">
              <a:lnSpc>
                <a:spcPts val="4200"/>
              </a:lnSpc>
              <a:buFont typeface="Arial"/>
              <a:buChar char="•"/>
            </a:pPr>
            <a:r>
              <a:rPr lang="en-US" sz="3000" err="1">
                <a:solidFill>
                  <a:srgbClr val="000000"/>
                </a:solidFill>
                <a:latin typeface="Tahoma"/>
                <a:ea typeface="Tahoma"/>
                <a:cs typeface="Tahoma"/>
                <a:sym typeface="Tahoma"/>
              </a:rPr>
              <a:t>Tạo</a:t>
            </a:r>
            <a:r>
              <a:rPr lang="en-US" sz="3000">
                <a:solidFill>
                  <a:srgbClr val="000000"/>
                </a:solidFill>
                <a:latin typeface="Tahoma"/>
                <a:ea typeface="Tahoma"/>
                <a:cs typeface="Tahoma"/>
                <a:sym typeface="Tahoma"/>
              </a:rPr>
              <a:t> </a:t>
            </a:r>
            <a:r>
              <a:rPr lang="en-US" sz="3000" err="1">
                <a:solidFill>
                  <a:srgbClr val="000000"/>
                </a:solidFill>
                <a:latin typeface="Tahoma"/>
                <a:ea typeface="Tahoma"/>
                <a:cs typeface="Tahoma"/>
                <a:sym typeface="Tahoma"/>
              </a:rPr>
              <a:t>bảng</a:t>
            </a:r>
            <a:r>
              <a:rPr lang="en-US" sz="3000">
                <a:solidFill>
                  <a:srgbClr val="000000"/>
                </a:solidFill>
                <a:latin typeface="Tahoma"/>
                <a:ea typeface="Tahoma"/>
                <a:cs typeface="Tahoma"/>
                <a:sym typeface="Tahoma"/>
              </a:rPr>
              <a:t> </a:t>
            </a:r>
            <a:r>
              <a:rPr lang="en-US" sz="3000" b="1" err="1">
                <a:solidFill>
                  <a:srgbClr val="00BF63"/>
                </a:solidFill>
                <a:latin typeface="Tahoma" panose="020B0604030504040204" pitchFamily="34" charset="0"/>
                <a:ea typeface="Tahoma" panose="020B0604030504040204" pitchFamily="34" charset="0"/>
                <a:cs typeface="Tahoma" panose="020B0604030504040204" pitchFamily="34" charset="0"/>
                <a:sym typeface="Tahoma Bold"/>
              </a:rPr>
              <a:t>default.nonoptimal_covid_nyt</a:t>
            </a:r>
            <a:r>
              <a:rPr lang="en-US" sz="3000">
                <a:solidFill>
                  <a:srgbClr val="000000"/>
                </a:solidFill>
                <a:latin typeface="Tahoma"/>
                <a:ea typeface="Tahoma"/>
                <a:cs typeface="Tahoma"/>
                <a:sym typeface="Tahoma"/>
              </a:rPr>
              <a:t> </a:t>
            </a:r>
            <a:r>
              <a:rPr lang="en-US" sz="3000" err="1">
                <a:solidFill>
                  <a:srgbClr val="000000"/>
                </a:solidFill>
                <a:latin typeface="Tahoma"/>
                <a:ea typeface="Tahoma"/>
                <a:cs typeface="Tahoma"/>
                <a:sym typeface="Tahoma"/>
              </a:rPr>
              <a:t>với</a:t>
            </a:r>
            <a:r>
              <a:rPr lang="en-US" sz="3000">
                <a:solidFill>
                  <a:srgbClr val="000000"/>
                </a:solidFill>
                <a:latin typeface="Tahoma"/>
                <a:ea typeface="Tahoma"/>
                <a:cs typeface="Tahoma"/>
                <a:sym typeface="Tahoma"/>
              </a:rPr>
              <a:t> </a:t>
            </a:r>
            <a:r>
              <a:rPr lang="en-US" sz="3000" err="1">
                <a:solidFill>
                  <a:srgbClr val="000000"/>
                </a:solidFill>
                <a:latin typeface="Tahoma"/>
                <a:ea typeface="Tahoma"/>
                <a:cs typeface="Tahoma"/>
                <a:sym typeface="Tahoma"/>
              </a:rPr>
              <a:t>hơn</a:t>
            </a:r>
            <a:r>
              <a:rPr lang="en-US" sz="3000">
                <a:solidFill>
                  <a:srgbClr val="000000"/>
                </a:solidFill>
                <a:latin typeface="Tahoma"/>
                <a:ea typeface="Tahoma"/>
                <a:cs typeface="Tahoma"/>
                <a:sym typeface="Tahoma"/>
              </a:rPr>
              <a:t> 1 </a:t>
            </a:r>
            <a:r>
              <a:rPr lang="en-US" sz="3000" err="1">
                <a:solidFill>
                  <a:srgbClr val="000000"/>
                </a:solidFill>
                <a:latin typeface="Tahoma"/>
                <a:ea typeface="Tahoma"/>
                <a:cs typeface="Tahoma"/>
                <a:sym typeface="Tahoma"/>
              </a:rPr>
              <a:t>triệu</a:t>
            </a:r>
            <a:r>
              <a:rPr lang="en-US" sz="3000">
                <a:solidFill>
                  <a:srgbClr val="000000"/>
                </a:solidFill>
                <a:latin typeface="Tahoma"/>
                <a:ea typeface="Tahoma"/>
                <a:cs typeface="Tahoma"/>
                <a:sym typeface="Tahoma"/>
              </a:rPr>
              <a:t> </a:t>
            </a:r>
            <a:r>
              <a:rPr lang="en-US" sz="3000" err="1">
                <a:solidFill>
                  <a:srgbClr val="000000"/>
                </a:solidFill>
                <a:latin typeface="Tahoma"/>
                <a:ea typeface="Tahoma"/>
                <a:cs typeface="Tahoma"/>
                <a:sym typeface="Tahoma"/>
              </a:rPr>
              <a:t>bản</a:t>
            </a:r>
            <a:r>
              <a:rPr lang="en-US" sz="3000">
                <a:solidFill>
                  <a:srgbClr val="000000"/>
                </a:solidFill>
                <a:latin typeface="Tahoma"/>
                <a:ea typeface="Tahoma"/>
                <a:cs typeface="Tahoma"/>
                <a:sym typeface="Tahoma"/>
              </a:rPr>
              <a:t> </a:t>
            </a:r>
            <a:r>
              <a:rPr lang="en-US" sz="3000" err="1">
                <a:solidFill>
                  <a:srgbClr val="000000"/>
                </a:solidFill>
                <a:latin typeface="Tahoma"/>
                <a:ea typeface="Tahoma"/>
                <a:cs typeface="Tahoma"/>
                <a:sym typeface="Tahoma"/>
              </a:rPr>
              <a:t>ghi</a:t>
            </a:r>
            <a:r>
              <a:rPr lang="en-US" sz="3000">
                <a:solidFill>
                  <a:srgbClr val="000000"/>
                </a:solidFill>
                <a:latin typeface="Tahoma"/>
                <a:ea typeface="Tahoma"/>
                <a:cs typeface="Tahoma"/>
                <a:sym typeface="Tahoma"/>
              </a:rPr>
              <a:t>, </a:t>
            </a:r>
            <a:r>
              <a:rPr lang="en-US" sz="3000" err="1">
                <a:solidFill>
                  <a:srgbClr val="000000"/>
                </a:solidFill>
                <a:latin typeface="Tahoma"/>
                <a:ea typeface="Tahoma"/>
                <a:cs typeface="Tahoma"/>
                <a:sym typeface="Tahoma"/>
              </a:rPr>
              <a:t>kích</a:t>
            </a:r>
            <a:r>
              <a:rPr lang="en-US" sz="3000">
                <a:solidFill>
                  <a:srgbClr val="000000"/>
                </a:solidFill>
                <a:latin typeface="Tahoma"/>
                <a:ea typeface="Tahoma"/>
                <a:cs typeface="Tahoma"/>
                <a:sym typeface="Tahoma"/>
              </a:rPr>
              <a:t> </a:t>
            </a:r>
            <a:r>
              <a:rPr lang="en-US" sz="3000" err="1">
                <a:solidFill>
                  <a:srgbClr val="000000"/>
                </a:solidFill>
                <a:latin typeface="Tahoma"/>
                <a:ea typeface="Tahoma"/>
                <a:cs typeface="Tahoma"/>
                <a:sym typeface="Tahoma"/>
              </a:rPr>
              <a:t>thước</a:t>
            </a:r>
            <a:r>
              <a:rPr lang="en-US" sz="3000">
                <a:solidFill>
                  <a:srgbClr val="000000"/>
                </a:solidFill>
                <a:latin typeface="Tahoma"/>
                <a:ea typeface="Tahoma"/>
                <a:cs typeface="Tahoma"/>
                <a:sym typeface="Tahoma"/>
              </a:rPr>
              <a:t> &lt;7 MB, ban </a:t>
            </a:r>
            <a:r>
              <a:rPr lang="en-US" sz="3000" err="1">
                <a:solidFill>
                  <a:srgbClr val="000000"/>
                </a:solidFill>
                <a:latin typeface="Tahoma"/>
                <a:ea typeface="Tahoma"/>
                <a:cs typeface="Tahoma"/>
                <a:sym typeface="Tahoma"/>
              </a:rPr>
              <a:t>đầu</a:t>
            </a:r>
            <a:r>
              <a:rPr lang="en-US" sz="3000">
                <a:solidFill>
                  <a:srgbClr val="000000"/>
                </a:solidFill>
                <a:latin typeface="Tahoma"/>
                <a:ea typeface="Tahoma"/>
                <a:cs typeface="Tahoma"/>
                <a:sym typeface="Tahoma"/>
              </a:rPr>
              <a:t> chia </a:t>
            </a:r>
            <a:r>
              <a:rPr lang="en-US" sz="3000" err="1">
                <a:solidFill>
                  <a:srgbClr val="000000"/>
                </a:solidFill>
                <a:latin typeface="Tahoma"/>
                <a:ea typeface="Tahoma"/>
                <a:cs typeface="Tahoma"/>
                <a:sym typeface="Tahoma"/>
              </a:rPr>
              <a:t>thành</a:t>
            </a:r>
            <a:r>
              <a:rPr lang="en-US" sz="3000">
                <a:solidFill>
                  <a:srgbClr val="000000"/>
                </a:solidFill>
                <a:latin typeface="Tahoma"/>
                <a:ea typeface="Tahoma"/>
                <a:cs typeface="Tahoma"/>
                <a:sym typeface="Tahoma"/>
              </a:rPr>
              <a:t> 8 </a:t>
            </a:r>
            <a:r>
              <a:rPr lang="en-US" sz="3000" err="1">
                <a:solidFill>
                  <a:srgbClr val="000000"/>
                </a:solidFill>
                <a:latin typeface="Tahoma"/>
                <a:ea typeface="Tahoma"/>
                <a:cs typeface="Tahoma"/>
                <a:sym typeface="Tahoma"/>
              </a:rPr>
              <a:t>phân</a:t>
            </a:r>
            <a:r>
              <a:rPr lang="en-US" sz="3000">
                <a:solidFill>
                  <a:srgbClr val="000000"/>
                </a:solidFill>
                <a:latin typeface="Tahoma"/>
                <a:ea typeface="Tahoma"/>
                <a:cs typeface="Tahoma"/>
                <a:sym typeface="Tahoma"/>
              </a:rPr>
              <a:t> </a:t>
            </a:r>
            <a:r>
              <a:rPr lang="en-US" sz="3000" err="1">
                <a:solidFill>
                  <a:srgbClr val="000000"/>
                </a:solidFill>
                <a:latin typeface="Tahoma"/>
                <a:ea typeface="Tahoma"/>
                <a:cs typeface="Tahoma"/>
                <a:sym typeface="Tahoma"/>
              </a:rPr>
              <a:t>vùng</a:t>
            </a:r>
            <a:r>
              <a:rPr lang="en-US" sz="3000">
                <a:solidFill>
                  <a:srgbClr val="000000"/>
                </a:solidFill>
                <a:latin typeface="Tahoma"/>
                <a:ea typeface="Tahoma"/>
                <a:cs typeface="Tahoma"/>
                <a:sym typeface="Tahoma"/>
              </a:rPr>
              <a:t>.</a:t>
            </a:r>
          </a:p>
          <a:p>
            <a:pPr algn="l">
              <a:lnSpc>
                <a:spcPts val="4200"/>
              </a:lnSpc>
            </a:pPr>
            <a:r>
              <a:rPr lang="en-US" sz="3000" err="1">
                <a:solidFill>
                  <a:srgbClr val="000000"/>
                </a:solidFill>
                <a:latin typeface="Tahoma"/>
                <a:ea typeface="Tahoma"/>
                <a:cs typeface="Tahoma"/>
                <a:sym typeface="Tahoma"/>
              </a:rPr>
              <a:t>Tạo</a:t>
            </a:r>
            <a:r>
              <a:rPr lang="en-US" sz="3000">
                <a:solidFill>
                  <a:srgbClr val="000000"/>
                </a:solidFill>
                <a:latin typeface="Tahoma"/>
                <a:ea typeface="Tahoma"/>
                <a:cs typeface="Tahoma"/>
                <a:sym typeface="Tahoma"/>
              </a:rPr>
              <a:t> </a:t>
            </a:r>
            <a:r>
              <a:rPr lang="en-US" sz="3000" err="1">
                <a:solidFill>
                  <a:srgbClr val="000000"/>
                </a:solidFill>
                <a:latin typeface="Tahoma"/>
                <a:ea typeface="Tahoma"/>
                <a:cs typeface="Tahoma"/>
                <a:sym typeface="Tahoma"/>
              </a:rPr>
              <a:t>bảng</a:t>
            </a:r>
            <a:r>
              <a:rPr lang="en-US" sz="3000">
                <a:solidFill>
                  <a:srgbClr val="000000"/>
                </a:solidFill>
                <a:latin typeface="Tahoma"/>
                <a:ea typeface="Tahoma"/>
                <a:cs typeface="Tahoma"/>
                <a:sym typeface="Tahoma"/>
              </a:rPr>
              <a:t> </a:t>
            </a:r>
            <a:r>
              <a:rPr lang="en-US" sz="3000" err="1">
                <a:solidFill>
                  <a:srgbClr val="000000"/>
                </a:solidFill>
                <a:latin typeface="Tahoma"/>
                <a:ea typeface="Tahoma"/>
                <a:cs typeface="Tahoma"/>
                <a:sym typeface="Tahoma"/>
              </a:rPr>
              <a:t>không</a:t>
            </a:r>
            <a:r>
              <a:rPr lang="en-US" sz="3000">
                <a:solidFill>
                  <a:srgbClr val="000000"/>
                </a:solidFill>
                <a:latin typeface="Tahoma"/>
                <a:ea typeface="Tahoma"/>
                <a:cs typeface="Tahoma"/>
                <a:sym typeface="Tahoma"/>
              </a:rPr>
              <a:t> </a:t>
            </a:r>
            <a:r>
              <a:rPr lang="en-US" sz="3000" err="1">
                <a:solidFill>
                  <a:srgbClr val="000000"/>
                </a:solidFill>
                <a:latin typeface="Tahoma"/>
                <a:ea typeface="Tahoma"/>
                <a:cs typeface="Tahoma"/>
                <a:sym typeface="Tahoma"/>
              </a:rPr>
              <a:t>tối</a:t>
            </a:r>
            <a:r>
              <a:rPr lang="en-US" sz="3000">
                <a:solidFill>
                  <a:srgbClr val="000000"/>
                </a:solidFill>
                <a:latin typeface="Tahoma"/>
                <a:ea typeface="Tahoma"/>
                <a:cs typeface="Tahoma"/>
                <a:sym typeface="Tahoma"/>
              </a:rPr>
              <a:t> </a:t>
            </a:r>
            <a:r>
              <a:rPr lang="en-US" sz="3000" err="1">
                <a:solidFill>
                  <a:srgbClr val="000000"/>
                </a:solidFill>
                <a:latin typeface="Tahoma"/>
                <a:ea typeface="Tahoma"/>
                <a:cs typeface="Tahoma"/>
                <a:sym typeface="Tahoma"/>
              </a:rPr>
              <a:t>ưu</a:t>
            </a:r>
            <a:r>
              <a:rPr lang="en-US" sz="3000">
                <a:solidFill>
                  <a:srgbClr val="000000"/>
                </a:solidFill>
                <a:latin typeface="Tahoma"/>
                <a:ea typeface="Tahoma"/>
                <a:cs typeface="Tahoma"/>
                <a:sym typeface="Tahoma"/>
              </a:rPr>
              <a:t>:</a:t>
            </a:r>
          </a:p>
          <a:p>
            <a:pPr marL="647700" lvl="1" indent="-323850" algn="l">
              <a:lnSpc>
                <a:spcPts val="4200"/>
              </a:lnSpc>
              <a:buFont typeface="Arial"/>
              <a:buChar char="•"/>
            </a:pPr>
            <a:r>
              <a:rPr lang="en-US" sz="3000" err="1">
                <a:solidFill>
                  <a:srgbClr val="000000"/>
                </a:solidFill>
                <a:latin typeface="Tahoma"/>
                <a:ea typeface="Tahoma"/>
                <a:cs typeface="Tahoma"/>
                <a:sym typeface="Tahoma"/>
              </a:rPr>
              <a:t>Tăng</a:t>
            </a:r>
            <a:r>
              <a:rPr lang="en-US" sz="3000">
                <a:solidFill>
                  <a:srgbClr val="000000"/>
                </a:solidFill>
                <a:latin typeface="Tahoma"/>
                <a:ea typeface="Tahoma"/>
                <a:cs typeface="Tahoma"/>
                <a:sym typeface="Tahoma"/>
              </a:rPr>
              <a:t> </a:t>
            </a:r>
            <a:r>
              <a:rPr lang="en-US" sz="3000" err="1">
                <a:solidFill>
                  <a:srgbClr val="000000"/>
                </a:solidFill>
                <a:latin typeface="Tahoma"/>
                <a:ea typeface="Tahoma"/>
                <a:cs typeface="Tahoma"/>
                <a:sym typeface="Tahoma"/>
              </a:rPr>
              <a:t>số</a:t>
            </a:r>
            <a:r>
              <a:rPr lang="en-US" sz="3000">
                <a:solidFill>
                  <a:srgbClr val="000000"/>
                </a:solidFill>
                <a:latin typeface="Tahoma"/>
                <a:ea typeface="Tahoma"/>
                <a:cs typeface="Tahoma"/>
                <a:sym typeface="Tahoma"/>
              </a:rPr>
              <a:t> </a:t>
            </a:r>
            <a:r>
              <a:rPr lang="en-US" sz="3000" err="1">
                <a:solidFill>
                  <a:srgbClr val="000000"/>
                </a:solidFill>
                <a:latin typeface="Tahoma"/>
                <a:ea typeface="Tahoma"/>
                <a:cs typeface="Tahoma"/>
                <a:sym typeface="Tahoma"/>
              </a:rPr>
              <a:t>phân</a:t>
            </a:r>
            <a:r>
              <a:rPr lang="en-US" sz="3000">
                <a:solidFill>
                  <a:srgbClr val="000000"/>
                </a:solidFill>
                <a:latin typeface="Tahoma"/>
                <a:ea typeface="Tahoma"/>
                <a:cs typeface="Tahoma"/>
                <a:sym typeface="Tahoma"/>
              </a:rPr>
              <a:t> </a:t>
            </a:r>
            <a:r>
              <a:rPr lang="en-US" sz="3000" err="1">
                <a:solidFill>
                  <a:srgbClr val="000000"/>
                </a:solidFill>
                <a:latin typeface="Tahoma"/>
                <a:ea typeface="Tahoma"/>
                <a:cs typeface="Tahoma"/>
                <a:sym typeface="Tahoma"/>
              </a:rPr>
              <a:t>vùng</a:t>
            </a:r>
            <a:r>
              <a:rPr lang="en-US" sz="3000">
                <a:solidFill>
                  <a:srgbClr val="000000"/>
                </a:solidFill>
                <a:latin typeface="Tahoma"/>
                <a:ea typeface="Tahoma"/>
                <a:cs typeface="Tahoma"/>
                <a:sym typeface="Tahoma"/>
              </a:rPr>
              <a:t> </a:t>
            </a:r>
            <a:r>
              <a:rPr lang="en-US" sz="3000" err="1">
                <a:solidFill>
                  <a:srgbClr val="000000"/>
                </a:solidFill>
                <a:latin typeface="Tahoma"/>
                <a:ea typeface="Tahoma"/>
                <a:cs typeface="Tahoma"/>
                <a:sym typeface="Tahoma"/>
              </a:rPr>
              <a:t>từ</a:t>
            </a:r>
            <a:r>
              <a:rPr lang="en-US" sz="3000">
                <a:solidFill>
                  <a:srgbClr val="000000"/>
                </a:solidFill>
                <a:latin typeface="Tahoma"/>
                <a:ea typeface="Tahoma"/>
                <a:cs typeface="Tahoma"/>
                <a:sym typeface="Tahoma"/>
              </a:rPr>
              <a:t> 8 </a:t>
            </a:r>
            <a:r>
              <a:rPr lang="en-US" sz="3000" err="1">
                <a:solidFill>
                  <a:srgbClr val="000000"/>
                </a:solidFill>
                <a:latin typeface="Tahoma"/>
                <a:ea typeface="Tahoma"/>
                <a:cs typeface="Tahoma"/>
                <a:sym typeface="Tahoma"/>
              </a:rPr>
              <a:t>lên</a:t>
            </a:r>
            <a:r>
              <a:rPr lang="en-US" sz="3000">
                <a:solidFill>
                  <a:srgbClr val="000000"/>
                </a:solidFill>
                <a:latin typeface="Tahoma"/>
                <a:ea typeface="Tahoma"/>
                <a:cs typeface="Tahoma"/>
                <a:sym typeface="Tahoma"/>
              </a:rPr>
              <a:t> 9.000 → </a:t>
            </a:r>
            <a:r>
              <a:rPr lang="en-US" sz="3000" err="1">
                <a:solidFill>
                  <a:srgbClr val="000000"/>
                </a:solidFill>
                <a:latin typeface="Tahoma"/>
                <a:ea typeface="Tahoma"/>
                <a:cs typeface="Tahoma"/>
                <a:sym typeface="Tahoma"/>
              </a:rPr>
              <a:t>Bảng</a:t>
            </a:r>
            <a:r>
              <a:rPr lang="en-US" sz="3000">
                <a:solidFill>
                  <a:srgbClr val="000000"/>
                </a:solidFill>
                <a:latin typeface="Tahoma"/>
                <a:ea typeface="Tahoma"/>
                <a:cs typeface="Tahoma"/>
                <a:sym typeface="Tahoma"/>
              </a:rPr>
              <a:t> </a:t>
            </a:r>
            <a:r>
              <a:rPr lang="en-US" sz="3000" err="1">
                <a:solidFill>
                  <a:srgbClr val="000000"/>
                </a:solidFill>
                <a:latin typeface="Tahoma"/>
                <a:ea typeface="Tahoma"/>
                <a:cs typeface="Tahoma"/>
                <a:sym typeface="Tahoma"/>
              </a:rPr>
              <a:t>chứa</a:t>
            </a:r>
            <a:r>
              <a:rPr lang="en-US" sz="3000">
                <a:solidFill>
                  <a:srgbClr val="000000"/>
                </a:solidFill>
                <a:latin typeface="Tahoma"/>
                <a:ea typeface="Tahoma"/>
                <a:cs typeface="Tahoma"/>
                <a:sym typeface="Tahoma"/>
              </a:rPr>
              <a:t> 9.000 </a:t>
            </a:r>
            <a:r>
              <a:rPr lang="en-US" sz="3000" err="1">
                <a:solidFill>
                  <a:srgbClr val="000000"/>
                </a:solidFill>
                <a:latin typeface="Tahoma"/>
                <a:ea typeface="Tahoma"/>
                <a:cs typeface="Tahoma"/>
                <a:sym typeface="Tahoma"/>
              </a:rPr>
              <a:t>tệp</a:t>
            </a:r>
            <a:r>
              <a:rPr lang="en-US" sz="3000">
                <a:solidFill>
                  <a:srgbClr val="000000"/>
                </a:solidFill>
                <a:latin typeface="Tahoma"/>
                <a:ea typeface="Tahoma"/>
                <a:cs typeface="Tahoma"/>
                <a:sym typeface="Tahoma"/>
              </a:rPr>
              <a:t> </a:t>
            </a:r>
            <a:r>
              <a:rPr lang="en-US" sz="3000" err="1">
                <a:solidFill>
                  <a:srgbClr val="000000"/>
                </a:solidFill>
                <a:latin typeface="Tahoma"/>
                <a:ea typeface="Tahoma"/>
                <a:cs typeface="Tahoma"/>
                <a:sym typeface="Tahoma"/>
              </a:rPr>
              <a:t>nhỏ</a:t>
            </a:r>
            <a:r>
              <a:rPr lang="en-US" sz="3000">
                <a:solidFill>
                  <a:srgbClr val="000000"/>
                </a:solidFill>
                <a:latin typeface="Tahoma"/>
                <a:ea typeface="Tahoma"/>
                <a:cs typeface="Tahoma"/>
                <a:sym typeface="Tahoma"/>
              </a:rPr>
              <a:t> (~5 KB/</a:t>
            </a:r>
            <a:r>
              <a:rPr lang="en-US" sz="3000" err="1">
                <a:solidFill>
                  <a:srgbClr val="000000"/>
                </a:solidFill>
                <a:latin typeface="Tahoma"/>
                <a:ea typeface="Tahoma"/>
                <a:cs typeface="Tahoma"/>
                <a:sym typeface="Tahoma"/>
              </a:rPr>
              <a:t>tệp</a:t>
            </a:r>
            <a:r>
              <a:rPr lang="en-US" sz="3000">
                <a:solidFill>
                  <a:srgbClr val="000000"/>
                </a:solidFill>
                <a:latin typeface="Tahoma"/>
                <a:ea typeface="Tahoma"/>
                <a:cs typeface="Tahoma"/>
                <a:sym typeface="Tahoma"/>
              </a:rPr>
              <a:t>).</a:t>
            </a:r>
          </a:p>
        </p:txBody>
      </p:sp>
      <p:sp>
        <p:nvSpPr>
          <p:cNvPr id="20" name="TextBox 20"/>
          <p:cNvSpPr txBox="1"/>
          <p:nvPr/>
        </p:nvSpPr>
        <p:spPr>
          <a:xfrm>
            <a:off x="1597986" y="1579297"/>
            <a:ext cx="8019462" cy="643894"/>
          </a:xfrm>
          <a:prstGeom prst="rect">
            <a:avLst/>
          </a:prstGeom>
        </p:spPr>
        <p:txBody>
          <a:bodyPr wrap="square" lIns="0" tIns="0" rIns="0" bIns="0" rtlCol="0" anchor="t">
            <a:spAutoFit/>
          </a:bodyPr>
          <a:lstStyle/>
          <a:p>
            <a:pPr marL="0" lvl="0" indent="0" algn="l">
              <a:lnSpc>
                <a:spcPts val="5599"/>
              </a:lnSpc>
              <a:spcBef>
                <a:spcPct val="0"/>
              </a:spcBef>
            </a:pPr>
            <a:r>
              <a:rPr lang="en-US" sz="3999" b="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3. </a:t>
            </a:r>
            <a:r>
              <a:rPr lang="en-US" sz="3999" b="1" err="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Tối</a:t>
            </a:r>
            <a:r>
              <a:rPr lang="en-US" sz="3999" b="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 </a:t>
            </a:r>
            <a:r>
              <a:rPr lang="en-US" sz="3999" b="1" err="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ưu</a:t>
            </a:r>
            <a:r>
              <a:rPr lang="en-US" sz="3999" b="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 </a:t>
            </a:r>
            <a:r>
              <a:rPr lang="en-US" sz="3999" b="1" err="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hóa</a:t>
            </a:r>
            <a:r>
              <a:rPr lang="en-US" sz="3999" b="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 </a:t>
            </a:r>
            <a:r>
              <a:rPr lang="en-US" sz="3999" b="1" err="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bảng</a:t>
            </a:r>
            <a:r>
              <a:rPr lang="en-US" sz="3999" b="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 Delta Lake</a:t>
            </a:r>
          </a:p>
        </p:txBody>
      </p:sp>
      <p:sp>
        <p:nvSpPr>
          <p:cNvPr id="21" name="TextBox 21"/>
          <p:cNvSpPr txBox="1"/>
          <p:nvPr/>
        </p:nvSpPr>
        <p:spPr>
          <a:xfrm>
            <a:off x="1597986" y="2431401"/>
            <a:ext cx="9070014" cy="563488"/>
          </a:xfrm>
          <a:prstGeom prst="rect">
            <a:avLst/>
          </a:prstGeom>
        </p:spPr>
        <p:txBody>
          <a:bodyPr wrap="square" lIns="0" tIns="0" rIns="0" bIns="0" rtlCol="0" anchor="t">
            <a:spAutoFit/>
          </a:bodyPr>
          <a:lstStyle/>
          <a:p>
            <a:pPr marL="0" lvl="0" indent="0" algn="l">
              <a:lnSpc>
                <a:spcPts val="4900"/>
              </a:lnSpc>
              <a:spcBef>
                <a:spcPct val="0"/>
              </a:spcBef>
            </a:pPr>
            <a:r>
              <a:rPr lang="en-US" sz="3500" b="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3.1. </a:t>
            </a:r>
            <a:r>
              <a:rPr lang="en-US" sz="3500" b="1" err="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Vấn</a:t>
            </a:r>
            <a:r>
              <a:rPr lang="en-US" sz="3500" b="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 </a:t>
            </a:r>
            <a:r>
              <a:rPr lang="en-US" sz="3500" b="1" err="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đề</a:t>
            </a:r>
            <a:r>
              <a:rPr lang="en-US" sz="3500" b="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 </a:t>
            </a:r>
            <a:r>
              <a:rPr lang="en-US" sz="3500" b="1" err="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của</a:t>
            </a:r>
            <a:r>
              <a:rPr lang="en-US" sz="3500" b="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 </a:t>
            </a:r>
            <a:r>
              <a:rPr lang="en-US" sz="3500" b="1" err="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bảng</a:t>
            </a:r>
            <a:r>
              <a:rPr lang="en-US" sz="3500" b="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 </a:t>
            </a:r>
            <a:r>
              <a:rPr lang="en-US" sz="3500" b="1" err="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lớn</a:t>
            </a:r>
            <a:r>
              <a:rPr lang="en-US" sz="3500" b="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 </a:t>
            </a:r>
            <a:r>
              <a:rPr lang="en-US" sz="3500" b="1" err="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và</a:t>
            </a:r>
            <a:r>
              <a:rPr lang="en-US" sz="3500" b="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 </a:t>
            </a:r>
            <a:r>
              <a:rPr lang="en-US" sz="3500" b="1" err="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các</a:t>
            </a:r>
            <a:r>
              <a:rPr lang="en-US" sz="3500" b="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 </a:t>
            </a:r>
            <a:r>
              <a:rPr lang="en-US" sz="3500" b="1" err="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tệp</a:t>
            </a:r>
            <a:r>
              <a:rPr lang="en-US" sz="3500" b="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 </a:t>
            </a:r>
            <a:r>
              <a:rPr lang="en-US" sz="3500" b="1" err="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nhỏ</a:t>
            </a:r>
            <a:endParaRPr lang="en-US" sz="3500" b="1">
              <a:solidFill>
                <a:srgbClr val="3972F0"/>
              </a:solidFill>
              <a:latin typeface="Tahoma" panose="020B0604030504040204" pitchFamily="34" charset="0"/>
              <a:ea typeface="Tahoma" panose="020B0604030504040204" pitchFamily="34" charset="0"/>
              <a:cs typeface="Tahoma" panose="020B0604030504040204" pitchFamily="34" charset="0"/>
              <a:sym typeface="Tahoma Bold"/>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2980440"/>
            <a:ext cx="18288000" cy="12241924"/>
            <a:chOff x="0" y="0"/>
            <a:chExt cx="4816593" cy="3224210"/>
          </a:xfrm>
        </p:grpSpPr>
        <p:sp>
          <p:nvSpPr>
            <p:cNvPr id="3" name="Freeform 3"/>
            <p:cNvSpPr/>
            <p:nvPr/>
          </p:nvSpPr>
          <p:spPr>
            <a:xfrm>
              <a:off x="0" y="0"/>
              <a:ext cx="4816592" cy="3224211"/>
            </a:xfrm>
            <a:custGeom>
              <a:avLst/>
              <a:gdLst/>
              <a:ahLst/>
              <a:cxnLst/>
              <a:rect l="l" t="t" r="r" b="b"/>
              <a:pathLst>
                <a:path w="4816592" h="3224211">
                  <a:moveTo>
                    <a:pt x="21590" y="0"/>
                  </a:moveTo>
                  <a:lnTo>
                    <a:pt x="4795002" y="0"/>
                  </a:lnTo>
                  <a:cubicBezTo>
                    <a:pt x="4800728" y="0"/>
                    <a:pt x="4806220" y="2275"/>
                    <a:pt x="4810269" y="6324"/>
                  </a:cubicBezTo>
                  <a:cubicBezTo>
                    <a:pt x="4814318" y="10372"/>
                    <a:pt x="4816592" y="15864"/>
                    <a:pt x="4816592" y="21590"/>
                  </a:cubicBezTo>
                  <a:lnTo>
                    <a:pt x="4816592" y="3202621"/>
                  </a:lnTo>
                  <a:cubicBezTo>
                    <a:pt x="4816592" y="3214544"/>
                    <a:pt x="4806926" y="3224211"/>
                    <a:pt x="4795002" y="3224211"/>
                  </a:cubicBezTo>
                  <a:lnTo>
                    <a:pt x="21590" y="3224211"/>
                  </a:lnTo>
                  <a:cubicBezTo>
                    <a:pt x="15864" y="3224211"/>
                    <a:pt x="10372" y="3221936"/>
                    <a:pt x="6324" y="3217887"/>
                  </a:cubicBezTo>
                  <a:cubicBezTo>
                    <a:pt x="2275" y="3213838"/>
                    <a:pt x="0" y="3208347"/>
                    <a:pt x="0" y="3202621"/>
                  </a:cubicBezTo>
                  <a:lnTo>
                    <a:pt x="0" y="21590"/>
                  </a:lnTo>
                  <a:cubicBezTo>
                    <a:pt x="0" y="9666"/>
                    <a:pt x="9666" y="0"/>
                    <a:pt x="21590" y="0"/>
                  </a:cubicBezTo>
                  <a:close/>
                </a:path>
              </a:pathLst>
            </a:custGeom>
            <a:solidFill>
              <a:srgbClr val="3972F0"/>
            </a:solidFill>
          </p:spPr>
          <p:txBody>
            <a:bodyPr/>
            <a:lstStyle/>
            <a:p>
              <a:endParaRPr lang="en-US">
                <a:latin typeface="Tahoma" panose="020B0604030504040204" pitchFamily="34" charset="0"/>
              </a:endParaRPr>
            </a:p>
          </p:txBody>
        </p:sp>
        <p:sp>
          <p:nvSpPr>
            <p:cNvPr id="4" name="TextBox 4"/>
            <p:cNvSpPr txBox="1"/>
            <p:nvPr/>
          </p:nvSpPr>
          <p:spPr>
            <a:xfrm>
              <a:off x="0" y="-38100"/>
              <a:ext cx="4816593" cy="3262310"/>
            </a:xfrm>
            <a:prstGeom prst="rect">
              <a:avLst/>
            </a:prstGeom>
          </p:spPr>
          <p:txBody>
            <a:bodyPr lIns="50800" tIns="50800" rIns="50800" bIns="50800" rtlCol="0" anchor="ctr"/>
            <a:lstStyle/>
            <a:p>
              <a:pPr algn="ctr">
                <a:lnSpc>
                  <a:spcPts val="2659"/>
                </a:lnSpc>
              </a:pPr>
              <a:endParaRPr>
                <a:latin typeface="Tahoma" panose="020B0604030504040204" pitchFamily="34" charset="0"/>
              </a:endParaRPr>
            </a:p>
          </p:txBody>
        </p:sp>
      </p:grpSp>
      <p:sp>
        <p:nvSpPr>
          <p:cNvPr id="5" name="Freeform 5"/>
          <p:cNvSpPr/>
          <p:nvPr/>
        </p:nvSpPr>
        <p:spPr>
          <a:xfrm>
            <a:off x="-3465690" y="6298891"/>
            <a:ext cx="9529995" cy="9529995"/>
          </a:xfrm>
          <a:custGeom>
            <a:avLst/>
            <a:gdLst/>
            <a:ahLst/>
            <a:cxnLst/>
            <a:rect l="l" t="t" r="r" b="b"/>
            <a:pathLst>
              <a:path w="9529995" h="9529995">
                <a:moveTo>
                  <a:pt x="0" y="0"/>
                </a:moveTo>
                <a:lnTo>
                  <a:pt x="9529996" y="0"/>
                </a:lnTo>
                <a:lnTo>
                  <a:pt x="9529996" y="9529996"/>
                </a:lnTo>
                <a:lnTo>
                  <a:pt x="0" y="9529996"/>
                </a:lnTo>
                <a:lnTo>
                  <a:pt x="0" y="0"/>
                </a:lnTo>
                <a:close/>
              </a:path>
            </a:pathLst>
          </a:custGeom>
          <a:blipFill>
            <a:blip r:embed="rId2">
              <a:alphaModFix amt="46000"/>
              <a:extLst>
                <a:ext uri="{96DAC541-7B7A-43D3-8B79-37D633B846F1}">
                  <asvg:svgBlip xmlns:asvg="http://schemas.microsoft.com/office/drawing/2016/SVG/main" r:embed="rId3"/>
                </a:ext>
              </a:extLst>
            </a:blip>
            <a:stretch>
              <a:fillRect/>
            </a:stretch>
          </a:blipFill>
        </p:spPr>
        <p:txBody>
          <a:bodyPr/>
          <a:lstStyle/>
          <a:p>
            <a:endParaRPr lang="en-US">
              <a:latin typeface="Tahoma" panose="020B0604030504040204" pitchFamily="34" charset="0"/>
            </a:endParaRPr>
          </a:p>
        </p:txBody>
      </p:sp>
      <p:sp>
        <p:nvSpPr>
          <p:cNvPr id="6" name="Freeform 6"/>
          <p:cNvSpPr/>
          <p:nvPr/>
        </p:nvSpPr>
        <p:spPr>
          <a:xfrm>
            <a:off x="6094119" y="-7263081"/>
            <a:ext cx="9529995" cy="9529995"/>
          </a:xfrm>
          <a:custGeom>
            <a:avLst/>
            <a:gdLst/>
            <a:ahLst/>
            <a:cxnLst/>
            <a:rect l="l" t="t" r="r" b="b"/>
            <a:pathLst>
              <a:path w="9529995" h="9529995">
                <a:moveTo>
                  <a:pt x="0" y="0"/>
                </a:moveTo>
                <a:lnTo>
                  <a:pt x="9529996" y="0"/>
                </a:lnTo>
                <a:lnTo>
                  <a:pt x="9529996" y="9529995"/>
                </a:lnTo>
                <a:lnTo>
                  <a:pt x="0" y="9529995"/>
                </a:lnTo>
                <a:lnTo>
                  <a:pt x="0" y="0"/>
                </a:lnTo>
                <a:close/>
              </a:path>
            </a:pathLst>
          </a:custGeom>
          <a:blipFill>
            <a:blip r:embed="rId2">
              <a:alphaModFix amt="46000"/>
              <a:extLst>
                <a:ext uri="{96DAC541-7B7A-43D3-8B79-37D633B846F1}">
                  <asvg:svgBlip xmlns:asvg="http://schemas.microsoft.com/office/drawing/2016/SVG/main" r:embed="rId3"/>
                </a:ext>
              </a:extLst>
            </a:blip>
            <a:stretch>
              <a:fillRect/>
            </a:stretch>
          </a:blipFill>
        </p:spPr>
        <p:txBody>
          <a:bodyPr/>
          <a:lstStyle/>
          <a:p>
            <a:endParaRPr lang="en-US">
              <a:latin typeface="Tahoma" panose="020B0604030504040204" pitchFamily="34" charset="0"/>
            </a:endParaRPr>
          </a:p>
        </p:txBody>
      </p:sp>
      <p:grpSp>
        <p:nvGrpSpPr>
          <p:cNvPr id="7" name="Group 7"/>
          <p:cNvGrpSpPr/>
          <p:nvPr/>
        </p:nvGrpSpPr>
        <p:grpSpPr>
          <a:xfrm>
            <a:off x="1299308" y="3602403"/>
            <a:ext cx="9127373" cy="2198575"/>
            <a:chOff x="0" y="0"/>
            <a:chExt cx="2403917" cy="579049"/>
          </a:xfrm>
        </p:grpSpPr>
        <p:sp>
          <p:nvSpPr>
            <p:cNvPr id="8" name="Freeform 8"/>
            <p:cNvSpPr/>
            <p:nvPr/>
          </p:nvSpPr>
          <p:spPr>
            <a:xfrm>
              <a:off x="0" y="0"/>
              <a:ext cx="2403917" cy="579049"/>
            </a:xfrm>
            <a:custGeom>
              <a:avLst/>
              <a:gdLst/>
              <a:ahLst/>
              <a:cxnLst/>
              <a:rect l="l" t="t" r="r" b="b"/>
              <a:pathLst>
                <a:path w="2403917" h="579049">
                  <a:moveTo>
                    <a:pt x="18661" y="0"/>
                  </a:moveTo>
                  <a:lnTo>
                    <a:pt x="2385256" y="0"/>
                  </a:lnTo>
                  <a:cubicBezTo>
                    <a:pt x="2395562" y="0"/>
                    <a:pt x="2403917" y="8355"/>
                    <a:pt x="2403917" y="18661"/>
                  </a:cubicBezTo>
                  <a:lnTo>
                    <a:pt x="2403917" y="560388"/>
                  </a:lnTo>
                  <a:cubicBezTo>
                    <a:pt x="2403917" y="570694"/>
                    <a:pt x="2395562" y="579049"/>
                    <a:pt x="2385256" y="579049"/>
                  </a:cubicBezTo>
                  <a:lnTo>
                    <a:pt x="18661" y="579049"/>
                  </a:lnTo>
                  <a:cubicBezTo>
                    <a:pt x="8355" y="579049"/>
                    <a:pt x="0" y="570694"/>
                    <a:pt x="0" y="560388"/>
                  </a:cubicBezTo>
                  <a:lnTo>
                    <a:pt x="0" y="18661"/>
                  </a:lnTo>
                  <a:cubicBezTo>
                    <a:pt x="0" y="8355"/>
                    <a:pt x="8355" y="0"/>
                    <a:pt x="18661" y="0"/>
                  </a:cubicBezTo>
                  <a:close/>
                </a:path>
              </a:pathLst>
            </a:custGeom>
            <a:solidFill>
              <a:srgbClr val="FFFFFF"/>
            </a:solidFill>
          </p:spPr>
          <p:txBody>
            <a:bodyPr/>
            <a:lstStyle/>
            <a:p>
              <a:endParaRPr lang="en-US">
                <a:latin typeface="Tahoma" panose="020B0604030504040204" pitchFamily="34" charset="0"/>
              </a:endParaRPr>
            </a:p>
          </p:txBody>
        </p:sp>
        <p:sp>
          <p:nvSpPr>
            <p:cNvPr id="9" name="TextBox 9"/>
            <p:cNvSpPr txBox="1"/>
            <p:nvPr/>
          </p:nvSpPr>
          <p:spPr>
            <a:xfrm>
              <a:off x="0" y="-38100"/>
              <a:ext cx="2403917" cy="617149"/>
            </a:xfrm>
            <a:prstGeom prst="rect">
              <a:avLst/>
            </a:prstGeom>
          </p:spPr>
          <p:txBody>
            <a:bodyPr lIns="50800" tIns="50800" rIns="50800" bIns="50800" rtlCol="0" anchor="ctr"/>
            <a:lstStyle/>
            <a:p>
              <a:pPr algn="ctr">
                <a:lnSpc>
                  <a:spcPts val="2659"/>
                </a:lnSpc>
              </a:pPr>
              <a:endParaRPr>
                <a:latin typeface="Tahoma" panose="020B0604030504040204" pitchFamily="34" charset="0"/>
              </a:endParaRPr>
            </a:p>
          </p:txBody>
        </p:sp>
      </p:grpSp>
      <p:grpSp>
        <p:nvGrpSpPr>
          <p:cNvPr id="10" name="Group 10"/>
          <p:cNvGrpSpPr/>
          <p:nvPr/>
        </p:nvGrpSpPr>
        <p:grpSpPr>
          <a:xfrm>
            <a:off x="12168480" y="2748171"/>
            <a:ext cx="3151190" cy="3151190"/>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628650" cap="sq">
              <a:gradFill>
                <a:gsLst>
                  <a:gs pos="0">
                    <a:srgbClr val="3972F0">
                      <a:alpha val="100000"/>
                    </a:srgbClr>
                  </a:gs>
                  <a:gs pos="100000">
                    <a:srgbClr val="1CDAFF">
                      <a:alpha val="100000"/>
                    </a:srgbClr>
                  </a:gs>
                </a:gsLst>
                <a:lin ang="5400000"/>
              </a:gradFill>
              <a:prstDash val="solid"/>
              <a:miter/>
            </a:ln>
          </p:spPr>
          <p:txBody>
            <a:bodyPr/>
            <a:lstStyle/>
            <a:p>
              <a:endParaRPr lang="en-US">
                <a:latin typeface="Tahoma" panose="020B0604030504040204" pitchFamily="34" charset="0"/>
              </a:endParaRPr>
            </a:p>
          </p:txBody>
        </p:sp>
        <p:sp>
          <p:nvSpPr>
            <p:cNvPr id="12" name="TextBox 12"/>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latin typeface="Tahoma" panose="020B0604030504040204" pitchFamily="34" charset="0"/>
              </a:endParaRPr>
            </a:p>
          </p:txBody>
        </p:sp>
      </p:grpSp>
      <p:grpSp>
        <p:nvGrpSpPr>
          <p:cNvPr id="13" name="Group 13"/>
          <p:cNvGrpSpPr/>
          <p:nvPr/>
        </p:nvGrpSpPr>
        <p:grpSpPr>
          <a:xfrm>
            <a:off x="1299308" y="6153403"/>
            <a:ext cx="9127373" cy="3211095"/>
            <a:chOff x="0" y="0"/>
            <a:chExt cx="2403917" cy="845720"/>
          </a:xfrm>
        </p:grpSpPr>
        <p:sp>
          <p:nvSpPr>
            <p:cNvPr id="14" name="Freeform 14"/>
            <p:cNvSpPr/>
            <p:nvPr/>
          </p:nvSpPr>
          <p:spPr>
            <a:xfrm>
              <a:off x="0" y="0"/>
              <a:ext cx="2403917" cy="845720"/>
            </a:xfrm>
            <a:custGeom>
              <a:avLst/>
              <a:gdLst/>
              <a:ahLst/>
              <a:cxnLst/>
              <a:rect l="l" t="t" r="r" b="b"/>
              <a:pathLst>
                <a:path w="2403917" h="845720">
                  <a:moveTo>
                    <a:pt x="18661" y="0"/>
                  </a:moveTo>
                  <a:lnTo>
                    <a:pt x="2385256" y="0"/>
                  </a:lnTo>
                  <a:cubicBezTo>
                    <a:pt x="2395562" y="0"/>
                    <a:pt x="2403917" y="8355"/>
                    <a:pt x="2403917" y="18661"/>
                  </a:cubicBezTo>
                  <a:lnTo>
                    <a:pt x="2403917" y="827060"/>
                  </a:lnTo>
                  <a:cubicBezTo>
                    <a:pt x="2403917" y="837366"/>
                    <a:pt x="2395562" y="845720"/>
                    <a:pt x="2385256" y="845720"/>
                  </a:cubicBezTo>
                  <a:lnTo>
                    <a:pt x="18661" y="845720"/>
                  </a:lnTo>
                  <a:cubicBezTo>
                    <a:pt x="8355" y="845720"/>
                    <a:pt x="0" y="837366"/>
                    <a:pt x="0" y="827060"/>
                  </a:cubicBezTo>
                  <a:lnTo>
                    <a:pt x="0" y="18661"/>
                  </a:lnTo>
                  <a:cubicBezTo>
                    <a:pt x="0" y="8355"/>
                    <a:pt x="8355" y="0"/>
                    <a:pt x="18661" y="0"/>
                  </a:cubicBezTo>
                  <a:close/>
                </a:path>
              </a:pathLst>
            </a:custGeom>
            <a:solidFill>
              <a:srgbClr val="FFFFFF"/>
            </a:solidFill>
          </p:spPr>
          <p:txBody>
            <a:bodyPr/>
            <a:lstStyle/>
            <a:p>
              <a:endParaRPr lang="en-US">
                <a:latin typeface="Tahoma" panose="020B0604030504040204" pitchFamily="34" charset="0"/>
              </a:endParaRPr>
            </a:p>
          </p:txBody>
        </p:sp>
        <p:sp>
          <p:nvSpPr>
            <p:cNvPr id="15" name="TextBox 15"/>
            <p:cNvSpPr txBox="1"/>
            <p:nvPr/>
          </p:nvSpPr>
          <p:spPr>
            <a:xfrm>
              <a:off x="0" y="-38100"/>
              <a:ext cx="2403917" cy="883820"/>
            </a:xfrm>
            <a:prstGeom prst="rect">
              <a:avLst/>
            </a:prstGeom>
          </p:spPr>
          <p:txBody>
            <a:bodyPr lIns="50800" tIns="50800" rIns="50800" bIns="50800" rtlCol="0" anchor="ctr"/>
            <a:lstStyle/>
            <a:p>
              <a:pPr algn="ctr">
                <a:lnSpc>
                  <a:spcPts val="2659"/>
                </a:lnSpc>
              </a:pPr>
              <a:endParaRPr>
                <a:latin typeface="Tahoma" panose="020B0604030504040204" pitchFamily="34" charset="0"/>
              </a:endParaRPr>
            </a:p>
          </p:txBody>
        </p:sp>
      </p:grpSp>
      <p:grpSp>
        <p:nvGrpSpPr>
          <p:cNvPr id="16" name="Group 16"/>
          <p:cNvGrpSpPr/>
          <p:nvPr/>
        </p:nvGrpSpPr>
        <p:grpSpPr>
          <a:xfrm>
            <a:off x="16949873" y="7395262"/>
            <a:ext cx="1692546" cy="1692546"/>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3972F0">
                    <a:alpha val="100000"/>
                  </a:srgbClr>
                </a:gs>
                <a:gs pos="100000">
                  <a:srgbClr val="1CDAFF">
                    <a:alpha val="100000"/>
                  </a:srgbClr>
                </a:gs>
              </a:gsLst>
              <a:lin ang="5400000"/>
            </a:gradFill>
          </p:spPr>
          <p:txBody>
            <a:bodyPr/>
            <a:lstStyle/>
            <a:p>
              <a:endParaRPr lang="en-US">
                <a:latin typeface="Tahoma" panose="020B0604030504040204" pitchFamily="34" charset="0"/>
              </a:endParaRPr>
            </a:p>
          </p:txBody>
        </p:sp>
        <p:sp>
          <p:nvSpPr>
            <p:cNvPr id="18" name="TextBox 18"/>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latin typeface="Tahoma" panose="020B0604030504040204" pitchFamily="34" charset="0"/>
              </a:endParaRPr>
            </a:p>
          </p:txBody>
        </p:sp>
      </p:grpSp>
      <p:sp>
        <p:nvSpPr>
          <p:cNvPr id="19" name="Freeform 19"/>
          <p:cNvSpPr/>
          <p:nvPr/>
        </p:nvSpPr>
        <p:spPr>
          <a:xfrm>
            <a:off x="16949873" y="1497656"/>
            <a:ext cx="1766866" cy="969568"/>
          </a:xfrm>
          <a:custGeom>
            <a:avLst/>
            <a:gdLst/>
            <a:ahLst/>
            <a:cxnLst/>
            <a:rect l="l" t="t" r="r" b="b"/>
            <a:pathLst>
              <a:path w="1766866" h="969568">
                <a:moveTo>
                  <a:pt x="0" y="0"/>
                </a:moveTo>
                <a:lnTo>
                  <a:pt x="1766866" y="0"/>
                </a:lnTo>
                <a:lnTo>
                  <a:pt x="1766866" y="969568"/>
                </a:lnTo>
                <a:lnTo>
                  <a:pt x="0" y="96956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latin typeface="Tahoma" panose="020B0604030504040204" pitchFamily="34" charset="0"/>
            </a:endParaRPr>
          </a:p>
        </p:txBody>
      </p:sp>
      <p:sp>
        <p:nvSpPr>
          <p:cNvPr id="20" name="Freeform 20"/>
          <p:cNvSpPr/>
          <p:nvPr/>
        </p:nvSpPr>
        <p:spPr>
          <a:xfrm>
            <a:off x="-738166" y="2899246"/>
            <a:ext cx="1766866" cy="969568"/>
          </a:xfrm>
          <a:custGeom>
            <a:avLst/>
            <a:gdLst/>
            <a:ahLst/>
            <a:cxnLst/>
            <a:rect l="l" t="t" r="r" b="b"/>
            <a:pathLst>
              <a:path w="1766866" h="969568">
                <a:moveTo>
                  <a:pt x="0" y="0"/>
                </a:moveTo>
                <a:lnTo>
                  <a:pt x="1766866" y="0"/>
                </a:lnTo>
                <a:lnTo>
                  <a:pt x="1766866" y="969567"/>
                </a:lnTo>
                <a:lnTo>
                  <a:pt x="0" y="96956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latin typeface="Tahoma" panose="020B0604030504040204" pitchFamily="34" charset="0"/>
            </a:endParaRPr>
          </a:p>
        </p:txBody>
      </p:sp>
      <p:sp>
        <p:nvSpPr>
          <p:cNvPr id="21" name="Freeform 21"/>
          <p:cNvSpPr/>
          <p:nvPr/>
        </p:nvSpPr>
        <p:spPr>
          <a:xfrm rot="2599173">
            <a:off x="15755078" y="758777"/>
            <a:ext cx="727562" cy="670721"/>
          </a:xfrm>
          <a:custGeom>
            <a:avLst/>
            <a:gdLst/>
            <a:ahLst/>
            <a:cxnLst/>
            <a:rect l="l" t="t" r="r" b="b"/>
            <a:pathLst>
              <a:path w="727562" h="670721">
                <a:moveTo>
                  <a:pt x="0" y="0"/>
                </a:moveTo>
                <a:lnTo>
                  <a:pt x="727562" y="0"/>
                </a:lnTo>
                <a:lnTo>
                  <a:pt x="727562" y="670721"/>
                </a:lnTo>
                <a:lnTo>
                  <a:pt x="0" y="670721"/>
                </a:lnTo>
                <a:lnTo>
                  <a:pt x="0" y="0"/>
                </a:lnTo>
                <a:close/>
              </a:path>
            </a:pathLst>
          </a:custGeom>
          <a:blipFill>
            <a:blip r:embed="rId6">
              <a:extLst>
                <a:ext uri="{96DAC541-7B7A-43D3-8B79-37D633B846F1}">
                  <asvg:svgBlip xmlns:asvg="http://schemas.microsoft.com/office/drawing/2016/SVG/main" r:embed="rId7"/>
                </a:ext>
              </a:extLst>
            </a:blip>
            <a:stretch>
              <a:fillRect l="-31484" t="-39236" r="-39297" b="-46019"/>
            </a:stretch>
          </a:blipFill>
        </p:spPr>
        <p:txBody>
          <a:bodyPr/>
          <a:lstStyle/>
          <a:p>
            <a:endParaRPr lang="en-US">
              <a:latin typeface="Tahoma" panose="020B0604030504040204" pitchFamily="34" charset="0"/>
            </a:endParaRPr>
          </a:p>
        </p:txBody>
      </p:sp>
      <p:sp>
        <p:nvSpPr>
          <p:cNvPr id="22" name="Freeform 22"/>
          <p:cNvSpPr/>
          <p:nvPr/>
        </p:nvSpPr>
        <p:spPr>
          <a:xfrm>
            <a:off x="10426681" y="4721602"/>
            <a:ext cx="7428883" cy="4708055"/>
          </a:xfrm>
          <a:custGeom>
            <a:avLst/>
            <a:gdLst/>
            <a:ahLst/>
            <a:cxnLst/>
            <a:rect l="l" t="t" r="r" b="b"/>
            <a:pathLst>
              <a:path w="7428883" h="4708055">
                <a:moveTo>
                  <a:pt x="0" y="0"/>
                </a:moveTo>
                <a:lnTo>
                  <a:pt x="7428883" y="0"/>
                </a:lnTo>
                <a:lnTo>
                  <a:pt x="7428883" y="4708055"/>
                </a:lnTo>
                <a:lnTo>
                  <a:pt x="0" y="4708055"/>
                </a:lnTo>
                <a:lnTo>
                  <a:pt x="0" y="0"/>
                </a:lnTo>
                <a:close/>
              </a:path>
            </a:pathLst>
          </a:custGeom>
          <a:blipFill>
            <a:blip r:embed="rId8"/>
            <a:stretch>
              <a:fillRect/>
            </a:stretch>
          </a:blipFill>
        </p:spPr>
        <p:txBody>
          <a:bodyPr/>
          <a:lstStyle/>
          <a:p>
            <a:endParaRPr lang="en-US">
              <a:latin typeface="Tahoma" panose="020B0604030504040204" pitchFamily="34" charset="0"/>
            </a:endParaRPr>
          </a:p>
        </p:txBody>
      </p:sp>
      <p:sp>
        <p:nvSpPr>
          <p:cNvPr id="23" name="Freeform 23"/>
          <p:cNvSpPr/>
          <p:nvPr/>
        </p:nvSpPr>
        <p:spPr>
          <a:xfrm rot="2599173">
            <a:off x="11608639" y="5260438"/>
            <a:ext cx="474441" cy="437375"/>
          </a:xfrm>
          <a:custGeom>
            <a:avLst/>
            <a:gdLst/>
            <a:ahLst/>
            <a:cxnLst/>
            <a:rect l="l" t="t" r="r" b="b"/>
            <a:pathLst>
              <a:path w="474441" h="437375">
                <a:moveTo>
                  <a:pt x="0" y="0"/>
                </a:moveTo>
                <a:lnTo>
                  <a:pt x="474441" y="0"/>
                </a:lnTo>
                <a:lnTo>
                  <a:pt x="474441" y="437375"/>
                </a:lnTo>
                <a:lnTo>
                  <a:pt x="0" y="437375"/>
                </a:lnTo>
                <a:lnTo>
                  <a:pt x="0" y="0"/>
                </a:lnTo>
                <a:close/>
              </a:path>
            </a:pathLst>
          </a:custGeom>
          <a:blipFill>
            <a:blip r:embed="rId9">
              <a:extLst>
                <a:ext uri="{96DAC541-7B7A-43D3-8B79-37D633B846F1}">
                  <asvg:svgBlip xmlns:asvg="http://schemas.microsoft.com/office/drawing/2016/SVG/main" r:embed="rId10"/>
                </a:ext>
              </a:extLst>
            </a:blip>
            <a:stretch>
              <a:fillRect l="-31484" t="-39236" r="-39297" b="-46019"/>
            </a:stretch>
          </a:blipFill>
        </p:spPr>
        <p:txBody>
          <a:bodyPr/>
          <a:lstStyle/>
          <a:p>
            <a:endParaRPr lang="en-US">
              <a:latin typeface="Tahoma" panose="020B0604030504040204" pitchFamily="34" charset="0"/>
            </a:endParaRPr>
          </a:p>
        </p:txBody>
      </p:sp>
      <p:sp>
        <p:nvSpPr>
          <p:cNvPr id="24" name="TextBox 24"/>
          <p:cNvSpPr txBox="1"/>
          <p:nvPr/>
        </p:nvSpPr>
        <p:spPr>
          <a:xfrm>
            <a:off x="1586372" y="3902452"/>
            <a:ext cx="8540888" cy="1581150"/>
          </a:xfrm>
          <a:prstGeom prst="rect">
            <a:avLst/>
          </a:prstGeom>
        </p:spPr>
        <p:txBody>
          <a:bodyPr lIns="0" tIns="0" rIns="0" bIns="0" rtlCol="0" anchor="t">
            <a:spAutoFit/>
          </a:bodyPr>
          <a:lstStyle/>
          <a:p>
            <a:pPr algn="l">
              <a:lnSpc>
                <a:spcPts val="4200"/>
              </a:lnSpc>
            </a:pPr>
            <a:r>
              <a:rPr lang="en-US" sz="3000" err="1">
                <a:solidFill>
                  <a:srgbClr val="000000"/>
                </a:solidFill>
                <a:latin typeface="Tahoma"/>
                <a:ea typeface="Tahoma"/>
                <a:cs typeface="Tahoma"/>
                <a:sym typeface="Tahoma"/>
              </a:rPr>
              <a:t>Là</a:t>
            </a:r>
            <a:r>
              <a:rPr lang="en-US" sz="3000">
                <a:solidFill>
                  <a:srgbClr val="000000"/>
                </a:solidFill>
                <a:latin typeface="Tahoma"/>
                <a:ea typeface="Tahoma"/>
                <a:cs typeface="Tahoma"/>
                <a:sym typeface="Tahoma"/>
              </a:rPr>
              <a:t> </a:t>
            </a:r>
            <a:r>
              <a:rPr lang="en-US" sz="3000" err="1">
                <a:solidFill>
                  <a:srgbClr val="000000"/>
                </a:solidFill>
                <a:latin typeface="Tahoma"/>
                <a:ea typeface="Tahoma"/>
                <a:cs typeface="Tahoma"/>
                <a:sym typeface="Tahoma"/>
              </a:rPr>
              <a:t>lệnh</a:t>
            </a:r>
            <a:r>
              <a:rPr lang="en-US" sz="3000">
                <a:solidFill>
                  <a:srgbClr val="000000"/>
                </a:solidFill>
                <a:latin typeface="Tahoma"/>
                <a:ea typeface="Tahoma"/>
                <a:cs typeface="Tahoma"/>
                <a:sym typeface="Tahoma"/>
              </a:rPr>
              <a:t> </a:t>
            </a:r>
            <a:r>
              <a:rPr lang="en-US" sz="3000" err="1">
                <a:solidFill>
                  <a:srgbClr val="000000"/>
                </a:solidFill>
                <a:latin typeface="Tahoma"/>
                <a:ea typeface="Tahoma"/>
                <a:cs typeface="Tahoma"/>
                <a:sym typeface="Tahoma"/>
              </a:rPr>
              <a:t>trong</a:t>
            </a:r>
            <a:r>
              <a:rPr lang="en-US" sz="3000" b="1">
                <a:solidFill>
                  <a:srgbClr val="000000"/>
                </a:solidFill>
                <a:latin typeface="Tahoma" panose="020B0604030504040204" pitchFamily="34" charset="0"/>
                <a:ea typeface="Tahoma" panose="020B0604030504040204" pitchFamily="34" charset="0"/>
                <a:cs typeface="Tahoma" panose="020B0604030504040204" pitchFamily="34" charset="0"/>
                <a:sym typeface="Tahoma Bold"/>
              </a:rPr>
              <a:t> </a:t>
            </a:r>
            <a:r>
              <a:rPr lang="en-US" sz="3000" b="1">
                <a:solidFill>
                  <a:srgbClr val="00BF63"/>
                </a:solidFill>
                <a:latin typeface="Tahoma" panose="020B0604030504040204" pitchFamily="34" charset="0"/>
                <a:ea typeface="Tahoma" panose="020B0604030504040204" pitchFamily="34" charset="0"/>
                <a:cs typeface="Tahoma" panose="020B0604030504040204" pitchFamily="34" charset="0"/>
                <a:sym typeface="Tahoma Bold"/>
              </a:rPr>
              <a:t>Delta Lake</a:t>
            </a:r>
            <a:r>
              <a:rPr lang="en-US" sz="3000">
                <a:solidFill>
                  <a:srgbClr val="000000"/>
                </a:solidFill>
                <a:latin typeface="Tahoma"/>
                <a:ea typeface="Tahoma"/>
                <a:cs typeface="Tahoma"/>
                <a:sym typeface="Tahoma"/>
              </a:rPr>
              <a:t> </a:t>
            </a:r>
            <a:r>
              <a:rPr lang="en-US" sz="3000" err="1">
                <a:solidFill>
                  <a:srgbClr val="000000"/>
                </a:solidFill>
                <a:latin typeface="Tahoma"/>
                <a:ea typeface="Tahoma"/>
                <a:cs typeface="Tahoma"/>
                <a:sym typeface="Tahoma"/>
              </a:rPr>
              <a:t>giúp</a:t>
            </a:r>
            <a:r>
              <a:rPr lang="en-US" sz="3000">
                <a:solidFill>
                  <a:srgbClr val="000000"/>
                </a:solidFill>
                <a:latin typeface="Tahoma"/>
                <a:ea typeface="Tahoma"/>
                <a:cs typeface="Tahoma"/>
                <a:sym typeface="Tahoma"/>
              </a:rPr>
              <a:t> </a:t>
            </a:r>
            <a:r>
              <a:rPr lang="en-US" sz="3000" err="1">
                <a:solidFill>
                  <a:srgbClr val="000000"/>
                </a:solidFill>
                <a:latin typeface="Tahoma"/>
                <a:ea typeface="Tahoma"/>
                <a:cs typeface="Tahoma"/>
                <a:sym typeface="Tahoma"/>
              </a:rPr>
              <a:t>giải</a:t>
            </a:r>
            <a:r>
              <a:rPr lang="en-US" sz="3000">
                <a:solidFill>
                  <a:srgbClr val="000000"/>
                </a:solidFill>
                <a:latin typeface="Tahoma"/>
                <a:ea typeface="Tahoma"/>
                <a:cs typeface="Tahoma"/>
                <a:sym typeface="Tahoma"/>
              </a:rPr>
              <a:t> </a:t>
            </a:r>
            <a:r>
              <a:rPr lang="en-US" sz="3000" err="1">
                <a:solidFill>
                  <a:srgbClr val="000000"/>
                </a:solidFill>
                <a:latin typeface="Tahoma"/>
                <a:ea typeface="Tahoma"/>
                <a:cs typeface="Tahoma"/>
                <a:sym typeface="Tahoma"/>
              </a:rPr>
              <a:t>quyết</a:t>
            </a:r>
            <a:r>
              <a:rPr lang="en-US" sz="3000">
                <a:solidFill>
                  <a:srgbClr val="000000"/>
                </a:solidFill>
                <a:latin typeface="Tahoma"/>
                <a:ea typeface="Tahoma"/>
                <a:cs typeface="Tahoma"/>
                <a:sym typeface="Tahoma"/>
              </a:rPr>
              <a:t> </a:t>
            </a:r>
            <a:r>
              <a:rPr lang="en-US" sz="3000" err="1">
                <a:solidFill>
                  <a:srgbClr val="000000"/>
                </a:solidFill>
                <a:latin typeface="Tahoma"/>
                <a:ea typeface="Tahoma"/>
                <a:cs typeface="Tahoma"/>
                <a:sym typeface="Tahoma"/>
              </a:rPr>
              <a:t>vấn</a:t>
            </a:r>
            <a:r>
              <a:rPr lang="en-US" sz="3000">
                <a:solidFill>
                  <a:srgbClr val="000000"/>
                </a:solidFill>
                <a:latin typeface="Tahoma"/>
                <a:ea typeface="Tahoma"/>
                <a:cs typeface="Tahoma"/>
                <a:sym typeface="Tahoma"/>
              </a:rPr>
              <a:t> </a:t>
            </a:r>
            <a:r>
              <a:rPr lang="en-US" sz="3000" err="1">
                <a:solidFill>
                  <a:srgbClr val="000000"/>
                </a:solidFill>
                <a:latin typeface="Tahoma"/>
                <a:ea typeface="Tahoma"/>
                <a:cs typeface="Tahoma"/>
                <a:sym typeface="Tahoma"/>
              </a:rPr>
              <a:t>đề</a:t>
            </a:r>
            <a:r>
              <a:rPr lang="en-US" sz="3000">
                <a:solidFill>
                  <a:srgbClr val="000000"/>
                </a:solidFill>
                <a:latin typeface="Tahoma"/>
                <a:ea typeface="Tahoma"/>
                <a:cs typeface="Tahoma"/>
                <a:sym typeface="Tahoma"/>
              </a:rPr>
              <a:t> </a:t>
            </a:r>
            <a:r>
              <a:rPr lang="en-US" sz="3000" err="1">
                <a:solidFill>
                  <a:srgbClr val="000000"/>
                </a:solidFill>
                <a:latin typeface="Tahoma"/>
                <a:ea typeface="Tahoma"/>
                <a:cs typeface="Tahoma"/>
                <a:sym typeface="Tahoma"/>
              </a:rPr>
              <a:t>các</a:t>
            </a:r>
            <a:r>
              <a:rPr lang="en-US" sz="3000">
                <a:solidFill>
                  <a:srgbClr val="000000"/>
                </a:solidFill>
                <a:latin typeface="Tahoma"/>
                <a:ea typeface="Tahoma"/>
                <a:cs typeface="Tahoma"/>
                <a:sym typeface="Tahoma"/>
              </a:rPr>
              <a:t> </a:t>
            </a:r>
            <a:r>
              <a:rPr lang="en-US" sz="3000" err="1">
                <a:solidFill>
                  <a:srgbClr val="000000"/>
                </a:solidFill>
                <a:latin typeface="Tahoma"/>
                <a:ea typeface="Tahoma"/>
                <a:cs typeface="Tahoma"/>
                <a:sym typeface="Tahoma"/>
              </a:rPr>
              <a:t>tệp</a:t>
            </a:r>
            <a:r>
              <a:rPr lang="en-US" sz="3000">
                <a:solidFill>
                  <a:srgbClr val="000000"/>
                </a:solidFill>
                <a:latin typeface="Tahoma"/>
                <a:ea typeface="Tahoma"/>
                <a:cs typeface="Tahoma"/>
                <a:sym typeface="Tahoma"/>
              </a:rPr>
              <a:t> </a:t>
            </a:r>
            <a:r>
              <a:rPr lang="en-US" sz="3000" err="1">
                <a:solidFill>
                  <a:srgbClr val="000000"/>
                </a:solidFill>
                <a:latin typeface="Tahoma"/>
                <a:ea typeface="Tahoma"/>
                <a:cs typeface="Tahoma"/>
                <a:sym typeface="Tahoma"/>
              </a:rPr>
              <a:t>nhỏ</a:t>
            </a:r>
            <a:r>
              <a:rPr lang="en-US" sz="3000">
                <a:solidFill>
                  <a:srgbClr val="000000"/>
                </a:solidFill>
                <a:latin typeface="Tahoma"/>
                <a:ea typeface="Tahoma"/>
                <a:cs typeface="Tahoma"/>
                <a:sym typeface="Tahoma"/>
              </a:rPr>
              <a:t> </a:t>
            </a:r>
            <a:r>
              <a:rPr lang="en-US" sz="3000" err="1">
                <a:solidFill>
                  <a:srgbClr val="000000"/>
                </a:solidFill>
                <a:latin typeface="Tahoma"/>
                <a:ea typeface="Tahoma"/>
                <a:cs typeface="Tahoma"/>
                <a:sym typeface="Tahoma"/>
              </a:rPr>
              <a:t>bằng</a:t>
            </a:r>
            <a:r>
              <a:rPr lang="en-US" sz="3000">
                <a:solidFill>
                  <a:srgbClr val="000000"/>
                </a:solidFill>
                <a:latin typeface="Tahoma"/>
                <a:ea typeface="Tahoma"/>
                <a:cs typeface="Tahoma"/>
                <a:sym typeface="Tahoma"/>
              </a:rPr>
              <a:t> </a:t>
            </a:r>
            <a:r>
              <a:rPr lang="en-US" sz="3000" err="1">
                <a:solidFill>
                  <a:srgbClr val="000000"/>
                </a:solidFill>
                <a:latin typeface="Tahoma"/>
                <a:ea typeface="Tahoma"/>
                <a:cs typeface="Tahoma"/>
                <a:sym typeface="Tahoma"/>
              </a:rPr>
              <a:t>cách</a:t>
            </a:r>
            <a:r>
              <a:rPr lang="en-US" sz="3000">
                <a:solidFill>
                  <a:srgbClr val="000000"/>
                </a:solidFill>
                <a:latin typeface="Tahoma"/>
                <a:ea typeface="Tahoma"/>
                <a:cs typeface="Tahoma"/>
                <a:sym typeface="Tahoma"/>
              </a:rPr>
              <a:t> </a:t>
            </a:r>
            <a:r>
              <a:rPr lang="en-US" sz="3000" b="1">
                <a:solidFill>
                  <a:srgbClr val="00BF63"/>
                </a:solidFill>
                <a:latin typeface="Tahoma" panose="020B0604030504040204" pitchFamily="34" charset="0"/>
                <a:ea typeface="Tahoma" panose="020B0604030504040204" pitchFamily="34" charset="0"/>
                <a:cs typeface="Tahoma" panose="020B0604030504040204" pitchFamily="34" charset="0"/>
                <a:sym typeface="Tahoma Bold"/>
              </a:rPr>
              <a:t>coalesce </a:t>
            </a:r>
            <a:r>
              <a:rPr lang="en-US" sz="3000" err="1">
                <a:solidFill>
                  <a:srgbClr val="000000"/>
                </a:solidFill>
                <a:latin typeface="Tahoma"/>
                <a:ea typeface="Tahoma"/>
                <a:cs typeface="Tahoma"/>
                <a:sym typeface="Tahoma"/>
              </a:rPr>
              <a:t>nhiều</a:t>
            </a:r>
            <a:r>
              <a:rPr lang="en-US" sz="3000">
                <a:solidFill>
                  <a:srgbClr val="000000"/>
                </a:solidFill>
                <a:latin typeface="Tahoma"/>
                <a:ea typeface="Tahoma"/>
                <a:cs typeface="Tahoma"/>
                <a:sym typeface="Tahoma"/>
              </a:rPr>
              <a:t> </a:t>
            </a:r>
            <a:r>
              <a:rPr lang="en-US" sz="3000" err="1">
                <a:solidFill>
                  <a:srgbClr val="000000"/>
                </a:solidFill>
                <a:latin typeface="Tahoma"/>
                <a:ea typeface="Tahoma"/>
                <a:cs typeface="Tahoma"/>
                <a:sym typeface="Tahoma"/>
              </a:rPr>
              <a:t>tệp</a:t>
            </a:r>
            <a:r>
              <a:rPr lang="en-US" sz="3000">
                <a:solidFill>
                  <a:srgbClr val="000000"/>
                </a:solidFill>
                <a:latin typeface="Tahoma"/>
                <a:ea typeface="Tahoma"/>
                <a:cs typeface="Tahoma"/>
                <a:sym typeface="Tahoma"/>
              </a:rPr>
              <a:t> </a:t>
            </a:r>
            <a:r>
              <a:rPr lang="en-US" sz="3000" err="1">
                <a:solidFill>
                  <a:srgbClr val="000000"/>
                </a:solidFill>
                <a:latin typeface="Tahoma"/>
                <a:ea typeface="Tahoma"/>
                <a:cs typeface="Tahoma"/>
                <a:sym typeface="Tahoma"/>
              </a:rPr>
              <a:t>nhỏ</a:t>
            </a:r>
            <a:r>
              <a:rPr lang="en-US" sz="3000">
                <a:solidFill>
                  <a:srgbClr val="000000"/>
                </a:solidFill>
                <a:latin typeface="Tahoma"/>
                <a:ea typeface="Tahoma"/>
                <a:cs typeface="Tahoma"/>
                <a:sym typeface="Tahoma"/>
              </a:rPr>
              <a:t> </a:t>
            </a:r>
            <a:r>
              <a:rPr lang="en-US" sz="3000" err="1">
                <a:solidFill>
                  <a:srgbClr val="000000"/>
                </a:solidFill>
                <a:latin typeface="Tahoma"/>
                <a:ea typeface="Tahoma"/>
                <a:cs typeface="Tahoma"/>
                <a:sym typeface="Tahoma"/>
              </a:rPr>
              <a:t>thành</a:t>
            </a:r>
            <a:r>
              <a:rPr lang="en-US" sz="3000">
                <a:solidFill>
                  <a:srgbClr val="000000"/>
                </a:solidFill>
                <a:latin typeface="Tahoma"/>
                <a:ea typeface="Tahoma"/>
                <a:cs typeface="Tahoma"/>
                <a:sym typeface="Tahoma"/>
              </a:rPr>
              <a:t> </a:t>
            </a:r>
            <a:r>
              <a:rPr lang="en-US" sz="3000" err="1">
                <a:solidFill>
                  <a:srgbClr val="000000"/>
                </a:solidFill>
                <a:latin typeface="Tahoma"/>
                <a:ea typeface="Tahoma"/>
                <a:cs typeface="Tahoma"/>
                <a:sym typeface="Tahoma"/>
              </a:rPr>
              <a:t>những</a:t>
            </a:r>
            <a:r>
              <a:rPr lang="en-US" sz="3000">
                <a:solidFill>
                  <a:srgbClr val="000000"/>
                </a:solidFill>
                <a:latin typeface="Tahoma"/>
                <a:ea typeface="Tahoma"/>
                <a:cs typeface="Tahoma"/>
                <a:sym typeface="Tahoma"/>
              </a:rPr>
              <a:t> </a:t>
            </a:r>
            <a:r>
              <a:rPr lang="en-US" sz="3000" err="1">
                <a:solidFill>
                  <a:srgbClr val="000000"/>
                </a:solidFill>
                <a:latin typeface="Tahoma"/>
                <a:ea typeface="Tahoma"/>
                <a:cs typeface="Tahoma"/>
                <a:sym typeface="Tahoma"/>
              </a:rPr>
              <a:t>tệp</a:t>
            </a:r>
            <a:r>
              <a:rPr lang="en-US" sz="3000">
                <a:solidFill>
                  <a:srgbClr val="000000"/>
                </a:solidFill>
                <a:latin typeface="Tahoma"/>
                <a:ea typeface="Tahoma"/>
                <a:cs typeface="Tahoma"/>
                <a:sym typeface="Tahoma"/>
              </a:rPr>
              <a:t> </a:t>
            </a:r>
            <a:r>
              <a:rPr lang="en-US" sz="3000" err="1">
                <a:solidFill>
                  <a:srgbClr val="000000"/>
                </a:solidFill>
                <a:latin typeface="Tahoma"/>
                <a:ea typeface="Tahoma"/>
                <a:cs typeface="Tahoma"/>
                <a:sym typeface="Tahoma"/>
              </a:rPr>
              <a:t>lớn</a:t>
            </a:r>
            <a:r>
              <a:rPr lang="en-US" sz="3000">
                <a:solidFill>
                  <a:srgbClr val="000000"/>
                </a:solidFill>
                <a:latin typeface="Tahoma"/>
                <a:ea typeface="Tahoma"/>
                <a:cs typeface="Tahoma"/>
                <a:sym typeface="Tahoma"/>
              </a:rPr>
              <a:t> </a:t>
            </a:r>
            <a:r>
              <a:rPr lang="en-US" sz="3000" err="1">
                <a:solidFill>
                  <a:srgbClr val="000000"/>
                </a:solidFill>
                <a:latin typeface="Tahoma"/>
                <a:ea typeface="Tahoma"/>
                <a:cs typeface="Tahoma"/>
                <a:sym typeface="Tahoma"/>
              </a:rPr>
              <a:t>hơn</a:t>
            </a:r>
            <a:r>
              <a:rPr lang="en-US" sz="3000">
                <a:solidFill>
                  <a:srgbClr val="000000"/>
                </a:solidFill>
                <a:latin typeface="Tahoma"/>
                <a:ea typeface="Tahoma"/>
                <a:cs typeface="Tahoma"/>
                <a:sym typeface="Tahoma"/>
              </a:rPr>
              <a:t>.</a:t>
            </a:r>
          </a:p>
        </p:txBody>
      </p:sp>
      <p:sp>
        <p:nvSpPr>
          <p:cNvPr id="25" name="TextBox 25"/>
          <p:cNvSpPr txBox="1"/>
          <p:nvPr/>
        </p:nvSpPr>
        <p:spPr>
          <a:xfrm>
            <a:off x="1586372" y="6453452"/>
            <a:ext cx="8540888" cy="2647950"/>
          </a:xfrm>
          <a:prstGeom prst="rect">
            <a:avLst/>
          </a:prstGeom>
        </p:spPr>
        <p:txBody>
          <a:bodyPr lIns="0" tIns="0" rIns="0" bIns="0" rtlCol="0" anchor="t">
            <a:spAutoFit/>
          </a:bodyPr>
          <a:lstStyle/>
          <a:p>
            <a:pPr algn="l">
              <a:lnSpc>
                <a:spcPts val="4200"/>
              </a:lnSpc>
            </a:pPr>
            <a:r>
              <a:rPr lang="en-US" sz="3000" b="1">
                <a:solidFill>
                  <a:srgbClr val="000000"/>
                </a:solidFill>
                <a:latin typeface="Tahoma" panose="020B0604030504040204" pitchFamily="34" charset="0"/>
                <a:ea typeface="Tahoma" panose="020B0604030504040204" pitchFamily="34" charset="0"/>
                <a:cs typeface="Tahoma" panose="020B0604030504040204" pitchFamily="34" charset="0"/>
                <a:sym typeface="Tahoma Bold"/>
              </a:rPr>
              <a:t>Bin-Packing </a:t>
            </a:r>
            <a:r>
              <a:rPr lang="en-US" sz="3000" b="1" err="1">
                <a:solidFill>
                  <a:srgbClr val="000000"/>
                </a:solidFill>
                <a:latin typeface="Tahoma" panose="020B0604030504040204" pitchFamily="34" charset="0"/>
                <a:ea typeface="Tahoma" panose="020B0604030504040204" pitchFamily="34" charset="0"/>
                <a:cs typeface="Tahoma" panose="020B0604030504040204" pitchFamily="34" charset="0"/>
                <a:sym typeface="Tahoma Bold"/>
              </a:rPr>
              <a:t>trong</a:t>
            </a:r>
            <a:r>
              <a:rPr lang="en-US" sz="3000" b="1">
                <a:solidFill>
                  <a:srgbClr val="000000"/>
                </a:solidFill>
                <a:latin typeface="Tahoma" panose="020B0604030504040204" pitchFamily="34" charset="0"/>
                <a:ea typeface="Tahoma" panose="020B0604030504040204" pitchFamily="34" charset="0"/>
                <a:cs typeface="Tahoma" panose="020B0604030504040204" pitchFamily="34" charset="0"/>
                <a:sym typeface="Tahoma Bold"/>
              </a:rPr>
              <a:t> OPTIMIZE:</a:t>
            </a:r>
          </a:p>
          <a:p>
            <a:pPr marL="647700" lvl="1" indent="-323850" algn="l">
              <a:lnSpc>
                <a:spcPts val="4200"/>
              </a:lnSpc>
              <a:buFont typeface="Arial"/>
              <a:buChar char="•"/>
            </a:pPr>
            <a:r>
              <a:rPr lang="en-US" sz="3000" err="1">
                <a:solidFill>
                  <a:srgbClr val="000000"/>
                </a:solidFill>
                <a:latin typeface="Tahoma"/>
                <a:ea typeface="Tahoma"/>
                <a:cs typeface="Tahoma"/>
                <a:sym typeface="Tahoma"/>
              </a:rPr>
              <a:t>Gộp</a:t>
            </a:r>
            <a:r>
              <a:rPr lang="en-US" sz="3000">
                <a:solidFill>
                  <a:srgbClr val="000000"/>
                </a:solidFill>
                <a:latin typeface="Tahoma"/>
                <a:ea typeface="Tahoma"/>
                <a:cs typeface="Tahoma"/>
                <a:sym typeface="Tahoma"/>
              </a:rPr>
              <a:t> </a:t>
            </a:r>
            <a:r>
              <a:rPr lang="en-US" sz="3000" err="1">
                <a:solidFill>
                  <a:srgbClr val="000000"/>
                </a:solidFill>
                <a:latin typeface="Tahoma"/>
                <a:ea typeface="Tahoma"/>
                <a:cs typeface="Tahoma"/>
                <a:sym typeface="Tahoma"/>
              </a:rPr>
              <a:t>nhiều</a:t>
            </a:r>
            <a:r>
              <a:rPr lang="en-US" sz="3000">
                <a:solidFill>
                  <a:srgbClr val="000000"/>
                </a:solidFill>
                <a:latin typeface="Tahoma"/>
                <a:ea typeface="Tahoma"/>
                <a:cs typeface="Tahoma"/>
                <a:sym typeface="Tahoma"/>
              </a:rPr>
              <a:t> </a:t>
            </a:r>
            <a:r>
              <a:rPr lang="en-US" sz="3000" err="1">
                <a:solidFill>
                  <a:srgbClr val="000000"/>
                </a:solidFill>
                <a:latin typeface="Tahoma"/>
                <a:ea typeface="Tahoma"/>
                <a:cs typeface="Tahoma"/>
                <a:sym typeface="Tahoma"/>
              </a:rPr>
              <a:t>tệp</a:t>
            </a:r>
            <a:r>
              <a:rPr lang="en-US" sz="3000">
                <a:solidFill>
                  <a:srgbClr val="000000"/>
                </a:solidFill>
                <a:latin typeface="Tahoma"/>
                <a:ea typeface="Tahoma"/>
                <a:cs typeface="Tahoma"/>
                <a:sym typeface="Tahoma"/>
              </a:rPr>
              <a:t> </a:t>
            </a:r>
            <a:r>
              <a:rPr lang="en-US" sz="3000" err="1">
                <a:solidFill>
                  <a:srgbClr val="000000"/>
                </a:solidFill>
                <a:latin typeface="Tahoma"/>
                <a:ea typeface="Tahoma"/>
                <a:cs typeface="Tahoma"/>
                <a:sym typeface="Tahoma"/>
              </a:rPr>
              <a:t>nhỏ</a:t>
            </a:r>
            <a:r>
              <a:rPr lang="en-US" sz="3000">
                <a:solidFill>
                  <a:srgbClr val="000000"/>
                </a:solidFill>
                <a:latin typeface="Tahoma"/>
                <a:ea typeface="Tahoma"/>
                <a:cs typeface="Tahoma"/>
                <a:sym typeface="Tahoma"/>
              </a:rPr>
              <a:t> </a:t>
            </a:r>
            <a:r>
              <a:rPr lang="en-US" sz="3000" err="1">
                <a:solidFill>
                  <a:srgbClr val="000000"/>
                </a:solidFill>
                <a:latin typeface="Tahoma"/>
                <a:ea typeface="Tahoma"/>
                <a:cs typeface="Tahoma"/>
                <a:sym typeface="Tahoma"/>
              </a:rPr>
              <a:t>thành</a:t>
            </a:r>
            <a:r>
              <a:rPr lang="en-US" sz="3000">
                <a:solidFill>
                  <a:srgbClr val="000000"/>
                </a:solidFill>
                <a:latin typeface="Tahoma"/>
                <a:ea typeface="Tahoma"/>
                <a:cs typeface="Tahoma"/>
                <a:sym typeface="Tahoma"/>
              </a:rPr>
              <a:t> </a:t>
            </a:r>
            <a:r>
              <a:rPr lang="en-US" sz="3000" err="1">
                <a:solidFill>
                  <a:srgbClr val="000000"/>
                </a:solidFill>
                <a:latin typeface="Tahoma"/>
                <a:ea typeface="Tahoma"/>
                <a:cs typeface="Tahoma"/>
                <a:sym typeface="Tahoma"/>
              </a:rPr>
              <a:t>tệp</a:t>
            </a:r>
            <a:r>
              <a:rPr lang="en-US" sz="3000">
                <a:solidFill>
                  <a:srgbClr val="000000"/>
                </a:solidFill>
                <a:latin typeface="Tahoma"/>
                <a:ea typeface="Tahoma"/>
                <a:cs typeface="Tahoma"/>
                <a:sym typeface="Tahoma"/>
              </a:rPr>
              <a:t> </a:t>
            </a:r>
            <a:r>
              <a:rPr lang="en-US" sz="3000" err="1">
                <a:solidFill>
                  <a:srgbClr val="000000"/>
                </a:solidFill>
                <a:latin typeface="Tahoma"/>
                <a:ea typeface="Tahoma"/>
                <a:cs typeface="Tahoma"/>
                <a:sym typeface="Tahoma"/>
              </a:rPr>
              <a:t>lớn</a:t>
            </a:r>
            <a:r>
              <a:rPr lang="en-US" sz="3000">
                <a:solidFill>
                  <a:srgbClr val="000000"/>
                </a:solidFill>
                <a:latin typeface="Tahoma"/>
                <a:ea typeface="Tahoma"/>
                <a:cs typeface="Tahoma"/>
                <a:sym typeface="Tahoma"/>
              </a:rPr>
              <a:t> </a:t>
            </a:r>
            <a:r>
              <a:rPr lang="en-US" sz="3000" err="1">
                <a:solidFill>
                  <a:srgbClr val="000000"/>
                </a:solidFill>
                <a:latin typeface="Tahoma"/>
                <a:ea typeface="Tahoma"/>
                <a:cs typeface="Tahoma"/>
                <a:sym typeface="Tahoma"/>
              </a:rPr>
              <a:t>hơn</a:t>
            </a:r>
            <a:r>
              <a:rPr lang="en-US" sz="3000">
                <a:solidFill>
                  <a:srgbClr val="000000"/>
                </a:solidFill>
                <a:latin typeface="Tahoma"/>
                <a:ea typeface="Tahoma"/>
                <a:cs typeface="Tahoma"/>
                <a:sym typeface="Tahoma"/>
              </a:rPr>
              <a:t>.</a:t>
            </a:r>
          </a:p>
          <a:p>
            <a:pPr marL="647700" lvl="1" indent="-323850" algn="l">
              <a:lnSpc>
                <a:spcPts val="4200"/>
              </a:lnSpc>
              <a:buFont typeface="Arial"/>
              <a:buChar char="•"/>
            </a:pPr>
            <a:r>
              <a:rPr lang="en-US" sz="3000" err="1">
                <a:solidFill>
                  <a:srgbClr val="000000"/>
                </a:solidFill>
                <a:latin typeface="Tahoma"/>
                <a:ea typeface="Tahoma"/>
                <a:cs typeface="Tahoma"/>
                <a:sym typeface="Tahoma"/>
              </a:rPr>
              <a:t>Kích</a:t>
            </a:r>
            <a:r>
              <a:rPr lang="en-US" sz="3000">
                <a:solidFill>
                  <a:srgbClr val="000000"/>
                </a:solidFill>
                <a:latin typeface="Tahoma"/>
                <a:ea typeface="Tahoma"/>
                <a:cs typeface="Tahoma"/>
                <a:sym typeface="Tahoma"/>
              </a:rPr>
              <a:t> </a:t>
            </a:r>
            <a:r>
              <a:rPr lang="en-US" sz="3000" err="1">
                <a:solidFill>
                  <a:srgbClr val="000000"/>
                </a:solidFill>
                <a:latin typeface="Tahoma"/>
                <a:ea typeface="Tahoma"/>
                <a:cs typeface="Tahoma"/>
                <a:sym typeface="Tahoma"/>
              </a:rPr>
              <a:t>thước</a:t>
            </a:r>
            <a:r>
              <a:rPr lang="en-US" sz="3000">
                <a:solidFill>
                  <a:srgbClr val="000000"/>
                </a:solidFill>
                <a:latin typeface="Tahoma"/>
                <a:ea typeface="Tahoma"/>
                <a:cs typeface="Tahoma"/>
                <a:sym typeface="Tahoma"/>
              </a:rPr>
              <a:t> bin </a:t>
            </a:r>
            <a:r>
              <a:rPr lang="en-US" sz="3000" err="1">
                <a:solidFill>
                  <a:srgbClr val="000000"/>
                </a:solidFill>
                <a:latin typeface="Tahoma"/>
                <a:ea typeface="Tahoma"/>
                <a:cs typeface="Tahoma"/>
                <a:sym typeface="Tahoma"/>
              </a:rPr>
              <a:t>mặc</a:t>
            </a:r>
            <a:r>
              <a:rPr lang="en-US" sz="3000">
                <a:solidFill>
                  <a:srgbClr val="000000"/>
                </a:solidFill>
                <a:latin typeface="Tahoma"/>
                <a:ea typeface="Tahoma"/>
                <a:cs typeface="Tahoma"/>
                <a:sym typeface="Tahoma"/>
              </a:rPr>
              <a:t> </a:t>
            </a:r>
            <a:r>
              <a:rPr lang="en-US" sz="3000" err="1">
                <a:solidFill>
                  <a:srgbClr val="000000"/>
                </a:solidFill>
                <a:latin typeface="Tahoma"/>
                <a:ea typeface="Tahoma"/>
                <a:cs typeface="Tahoma"/>
                <a:sym typeface="Tahoma"/>
              </a:rPr>
              <a:t>định</a:t>
            </a:r>
            <a:r>
              <a:rPr lang="en-US" sz="3000">
                <a:solidFill>
                  <a:srgbClr val="000000"/>
                </a:solidFill>
                <a:latin typeface="Tahoma"/>
                <a:ea typeface="Tahoma"/>
                <a:cs typeface="Tahoma"/>
                <a:sym typeface="Tahoma"/>
              </a:rPr>
              <a:t>:</a:t>
            </a:r>
          </a:p>
          <a:p>
            <a:pPr marL="1295400" lvl="2" indent="-431800" algn="l">
              <a:lnSpc>
                <a:spcPts val="4200"/>
              </a:lnSpc>
              <a:buFont typeface="Arial"/>
              <a:buChar char="⚬"/>
            </a:pPr>
            <a:r>
              <a:rPr lang="en-US" sz="3000">
                <a:solidFill>
                  <a:srgbClr val="000000"/>
                </a:solidFill>
                <a:latin typeface="Tahoma"/>
                <a:ea typeface="Tahoma"/>
                <a:cs typeface="Tahoma"/>
                <a:sym typeface="Tahoma"/>
              </a:rPr>
              <a:t>Delta Lake Spark: 1 GB.</a:t>
            </a:r>
          </a:p>
          <a:p>
            <a:pPr marL="1295400" lvl="2" indent="-431800" algn="l">
              <a:lnSpc>
                <a:spcPts val="4200"/>
              </a:lnSpc>
              <a:buFont typeface="Arial"/>
              <a:buChar char="⚬"/>
            </a:pPr>
            <a:r>
              <a:rPr lang="en-US" sz="3000">
                <a:solidFill>
                  <a:srgbClr val="000000"/>
                </a:solidFill>
                <a:latin typeface="Tahoma"/>
                <a:ea typeface="Tahoma"/>
                <a:cs typeface="Tahoma"/>
                <a:sym typeface="Tahoma"/>
              </a:rPr>
              <a:t>Delta Rust: 250 MB.</a:t>
            </a:r>
          </a:p>
        </p:txBody>
      </p:sp>
      <p:sp>
        <p:nvSpPr>
          <p:cNvPr id="26" name="TextBox 26"/>
          <p:cNvSpPr txBox="1"/>
          <p:nvPr/>
        </p:nvSpPr>
        <p:spPr>
          <a:xfrm>
            <a:off x="1299308" y="1027462"/>
            <a:ext cx="11755398" cy="563488"/>
          </a:xfrm>
          <a:prstGeom prst="rect">
            <a:avLst/>
          </a:prstGeom>
        </p:spPr>
        <p:txBody>
          <a:bodyPr lIns="0" tIns="0" rIns="0" bIns="0" rtlCol="0" anchor="t">
            <a:spAutoFit/>
          </a:bodyPr>
          <a:lstStyle/>
          <a:p>
            <a:pPr marL="0" lvl="0" indent="0" algn="l">
              <a:lnSpc>
                <a:spcPts val="4900"/>
              </a:lnSpc>
              <a:spcBef>
                <a:spcPct val="0"/>
              </a:spcBef>
            </a:pPr>
            <a:r>
              <a:rPr lang="en-US" sz="3500" b="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3.2. </a:t>
            </a:r>
            <a:r>
              <a:rPr lang="en-US" sz="3500" b="1" err="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Sử</a:t>
            </a:r>
            <a:r>
              <a:rPr lang="en-US" sz="3500" b="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 </a:t>
            </a:r>
            <a:r>
              <a:rPr lang="en-US" sz="3500" b="1" err="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dụng</a:t>
            </a:r>
            <a:r>
              <a:rPr lang="en-US" sz="3500" b="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 OPTIMIZE </a:t>
            </a:r>
            <a:r>
              <a:rPr lang="en-US" sz="3500" b="1" err="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để</a:t>
            </a:r>
            <a:r>
              <a:rPr lang="en-US" sz="3500" b="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 </a:t>
            </a:r>
            <a:r>
              <a:rPr lang="en-US" sz="3500" b="1" err="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khắc</a:t>
            </a:r>
            <a:r>
              <a:rPr lang="en-US" sz="3500" b="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 </a:t>
            </a:r>
            <a:r>
              <a:rPr lang="en-US" sz="3500" b="1" err="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phục</a:t>
            </a:r>
            <a:r>
              <a:rPr lang="en-US" sz="3500" b="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 </a:t>
            </a:r>
            <a:r>
              <a:rPr lang="en-US" sz="3500" b="1" err="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vấn</a:t>
            </a:r>
            <a:r>
              <a:rPr lang="en-US" sz="3500" b="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 </a:t>
            </a:r>
            <a:r>
              <a:rPr lang="en-US" sz="3500" b="1" err="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đề</a:t>
            </a:r>
            <a:r>
              <a:rPr lang="en-US" sz="3500" b="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 </a:t>
            </a:r>
            <a:r>
              <a:rPr lang="en-US" sz="3500" b="1" err="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tệp</a:t>
            </a:r>
            <a:r>
              <a:rPr lang="en-US" sz="3500" b="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 </a:t>
            </a:r>
            <a:r>
              <a:rPr lang="en-US" sz="3500" b="1" err="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nhỏ</a:t>
            </a:r>
            <a:endParaRPr lang="en-US" sz="3500" b="1">
              <a:solidFill>
                <a:srgbClr val="3972F0"/>
              </a:solidFill>
              <a:latin typeface="Tahoma" panose="020B0604030504040204" pitchFamily="34" charset="0"/>
              <a:ea typeface="Tahoma" panose="020B0604030504040204" pitchFamily="34" charset="0"/>
              <a:cs typeface="Tahoma" panose="020B0604030504040204" pitchFamily="34" charset="0"/>
              <a:sym typeface="Tahoma Bold"/>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465690" y="6298891"/>
            <a:ext cx="9529995" cy="9529995"/>
          </a:xfrm>
          <a:custGeom>
            <a:avLst/>
            <a:gdLst/>
            <a:ahLst/>
            <a:cxnLst/>
            <a:rect l="l" t="t" r="r" b="b"/>
            <a:pathLst>
              <a:path w="9529995" h="9529995">
                <a:moveTo>
                  <a:pt x="0" y="0"/>
                </a:moveTo>
                <a:lnTo>
                  <a:pt x="9529996" y="0"/>
                </a:lnTo>
                <a:lnTo>
                  <a:pt x="9529996" y="9529996"/>
                </a:lnTo>
                <a:lnTo>
                  <a:pt x="0" y="9529996"/>
                </a:lnTo>
                <a:lnTo>
                  <a:pt x="0" y="0"/>
                </a:lnTo>
                <a:close/>
              </a:path>
            </a:pathLst>
          </a:custGeom>
          <a:blipFill>
            <a:blip r:embed="rId2">
              <a:alphaModFix amt="46000"/>
              <a:extLst>
                <a:ext uri="{96DAC541-7B7A-43D3-8B79-37D633B846F1}">
                  <asvg:svgBlip xmlns:asvg="http://schemas.microsoft.com/office/drawing/2016/SVG/main" r:embed="rId3"/>
                </a:ext>
              </a:extLst>
            </a:blip>
            <a:stretch>
              <a:fillRect/>
            </a:stretch>
          </a:blipFill>
        </p:spPr>
        <p:txBody>
          <a:bodyPr/>
          <a:lstStyle/>
          <a:p>
            <a:endParaRPr lang="en-US">
              <a:latin typeface="Tahoma" panose="020B0604030504040204" pitchFamily="34" charset="0"/>
            </a:endParaRPr>
          </a:p>
        </p:txBody>
      </p:sp>
      <p:sp>
        <p:nvSpPr>
          <p:cNvPr id="3" name="Freeform 3"/>
          <p:cNvSpPr/>
          <p:nvPr/>
        </p:nvSpPr>
        <p:spPr>
          <a:xfrm>
            <a:off x="6094119" y="-7263081"/>
            <a:ext cx="9529995" cy="9529995"/>
          </a:xfrm>
          <a:custGeom>
            <a:avLst/>
            <a:gdLst/>
            <a:ahLst/>
            <a:cxnLst/>
            <a:rect l="l" t="t" r="r" b="b"/>
            <a:pathLst>
              <a:path w="9529995" h="9529995">
                <a:moveTo>
                  <a:pt x="0" y="0"/>
                </a:moveTo>
                <a:lnTo>
                  <a:pt x="9529996" y="0"/>
                </a:lnTo>
                <a:lnTo>
                  <a:pt x="9529996" y="9529995"/>
                </a:lnTo>
                <a:lnTo>
                  <a:pt x="0" y="9529995"/>
                </a:lnTo>
                <a:lnTo>
                  <a:pt x="0" y="0"/>
                </a:lnTo>
                <a:close/>
              </a:path>
            </a:pathLst>
          </a:custGeom>
          <a:blipFill>
            <a:blip r:embed="rId2">
              <a:alphaModFix amt="46000"/>
              <a:extLst>
                <a:ext uri="{96DAC541-7B7A-43D3-8B79-37D633B846F1}">
                  <asvg:svgBlip xmlns:asvg="http://schemas.microsoft.com/office/drawing/2016/SVG/main" r:embed="rId3"/>
                </a:ext>
              </a:extLst>
            </a:blip>
            <a:stretch>
              <a:fillRect/>
            </a:stretch>
          </a:blipFill>
        </p:spPr>
        <p:txBody>
          <a:bodyPr/>
          <a:lstStyle/>
          <a:p>
            <a:endParaRPr lang="en-US">
              <a:latin typeface="Tahoma" panose="020B0604030504040204" pitchFamily="34" charset="0"/>
            </a:endParaRPr>
          </a:p>
        </p:txBody>
      </p:sp>
      <p:grpSp>
        <p:nvGrpSpPr>
          <p:cNvPr id="4" name="Group 4"/>
          <p:cNvGrpSpPr/>
          <p:nvPr/>
        </p:nvGrpSpPr>
        <p:grpSpPr>
          <a:xfrm>
            <a:off x="424014" y="4221238"/>
            <a:ext cx="7560462" cy="1085842"/>
            <a:chOff x="0" y="0"/>
            <a:chExt cx="1991233" cy="285983"/>
          </a:xfrm>
        </p:grpSpPr>
        <p:sp>
          <p:nvSpPr>
            <p:cNvPr id="5" name="Freeform 5"/>
            <p:cNvSpPr/>
            <p:nvPr/>
          </p:nvSpPr>
          <p:spPr>
            <a:xfrm>
              <a:off x="0" y="0"/>
              <a:ext cx="1991233" cy="285983"/>
            </a:xfrm>
            <a:custGeom>
              <a:avLst/>
              <a:gdLst/>
              <a:ahLst/>
              <a:cxnLst/>
              <a:rect l="l" t="t" r="r" b="b"/>
              <a:pathLst>
                <a:path w="1991233" h="285983">
                  <a:moveTo>
                    <a:pt x="22528" y="0"/>
                  </a:moveTo>
                  <a:lnTo>
                    <a:pt x="1968705" y="0"/>
                  </a:lnTo>
                  <a:cubicBezTo>
                    <a:pt x="1974680" y="0"/>
                    <a:pt x="1980410" y="2373"/>
                    <a:pt x="1984635" y="6598"/>
                  </a:cubicBezTo>
                  <a:cubicBezTo>
                    <a:pt x="1988859" y="10823"/>
                    <a:pt x="1991233" y="16553"/>
                    <a:pt x="1991233" y="22528"/>
                  </a:cubicBezTo>
                  <a:lnTo>
                    <a:pt x="1991233" y="263455"/>
                  </a:lnTo>
                  <a:cubicBezTo>
                    <a:pt x="1991233" y="269430"/>
                    <a:pt x="1988859" y="275160"/>
                    <a:pt x="1984635" y="279385"/>
                  </a:cubicBezTo>
                  <a:cubicBezTo>
                    <a:pt x="1980410" y="283610"/>
                    <a:pt x="1974680" y="285983"/>
                    <a:pt x="1968705" y="285983"/>
                  </a:cubicBezTo>
                  <a:lnTo>
                    <a:pt x="22528" y="285983"/>
                  </a:lnTo>
                  <a:cubicBezTo>
                    <a:pt x="16553" y="285983"/>
                    <a:pt x="10823" y="283610"/>
                    <a:pt x="6598" y="279385"/>
                  </a:cubicBezTo>
                  <a:cubicBezTo>
                    <a:pt x="2373" y="275160"/>
                    <a:pt x="0" y="269430"/>
                    <a:pt x="0" y="263455"/>
                  </a:cubicBezTo>
                  <a:lnTo>
                    <a:pt x="0" y="22528"/>
                  </a:lnTo>
                  <a:cubicBezTo>
                    <a:pt x="0" y="16553"/>
                    <a:pt x="2373" y="10823"/>
                    <a:pt x="6598" y="6598"/>
                  </a:cubicBezTo>
                  <a:cubicBezTo>
                    <a:pt x="10823" y="2373"/>
                    <a:pt x="16553" y="0"/>
                    <a:pt x="22528" y="0"/>
                  </a:cubicBezTo>
                  <a:close/>
                </a:path>
              </a:pathLst>
            </a:custGeom>
            <a:solidFill>
              <a:srgbClr val="00BF63"/>
            </a:solidFill>
          </p:spPr>
          <p:txBody>
            <a:bodyPr/>
            <a:lstStyle/>
            <a:p>
              <a:endParaRPr lang="en-US">
                <a:latin typeface="Tahoma" panose="020B0604030504040204" pitchFamily="34" charset="0"/>
              </a:endParaRPr>
            </a:p>
          </p:txBody>
        </p:sp>
        <p:sp>
          <p:nvSpPr>
            <p:cNvPr id="6" name="TextBox 6"/>
            <p:cNvSpPr txBox="1"/>
            <p:nvPr/>
          </p:nvSpPr>
          <p:spPr>
            <a:xfrm>
              <a:off x="0" y="-38100"/>
              <a:ext cx="1991233" cy="324083"/>
            </a:xfrm>
            <a:prstGeom prst="rect">
              <a:avLst/>
            </a:prstGeom>
          </p:spPr>
          <p:txBody>
            <a:bodyPr lIns="50800" tIns="50800" rIns="50800" bIns="50800" rtlCol="0" anchor="ctr"/>
            <a:lstStyle/>
            <a:p>
              <a:pPr algn="ctr">
                <a:lnSpc>
                  <a:spcPts val="2659"/>
                </a:lnSpc>
              </a:pPr>
              <a:endParaRPr>
                <a:latin typeface="Tahoma" panose="020B0604030504040204" pitchFamily="34" charset="0"/>
              </a:endParaRPr>
            </a:p>
          </p:txBody>
        </p:sp>
      </p:grpSp>
      <p:grpSp>
        <p:nvGrpSpPr>
          <p:cNvPr id="7" name="Group 7"/>
          <p:cNvGrpSpPr/>
          <p:nvPr/>
        </p:nvGrpSpPr>
        <p:grpSpPr>
          <a:xfrm>
            <a:off x="16949873" y="7395262"/>
            <a:ext cx="1692546" cy="1692546"/>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3972F0">
                    <a:alpha val="100000"/>
                  </a:srgbClr>
                </a:gs>
                <a:gs pos="100000">
                  <a:srgbClr val="1CDAFF">
                    <a:alpha val="100000"/>
                  </a:srgbClr>
                </a:gs>
              </a:gsLst>
              <a:lin ang="5400000"/>
            </a:gradFill>
          </p:spPr>
          <p:txBody>
            <a:bodyPr/>
            <a:lstStyle/>
            <a:p>
              <a:endParaRPr lang="en-US">
                <a:latin typeface="Tahoma" panose="020B0604030504040204" pitchFamily="34" charset="0"/>
              </a:endParaRPr>
            </a:p>
          </p:txBody>
        </p:sp>
        <p:sp>
          <p:nvSpPr>
            <p:cNvPr id="9" name="TextBox 9"/>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latin typeface="Tahoma" panose="020B0604030504040204" pitchFamily="34" charset="0"/>
              </a:endParaRPr>
            </a:p>
          </p:txBody>
        </p:sp>
      </p:grpSp>
      <p:sp>
        <p:nvSpPr>
          <p:cNvPr id="10" name="Freeform 10"/>
          <p:cNvSpPr/>
          <p:nvPr/>
        </p:nvSpPr>
        <p:spPr>
          <a:xfrm>
            <a:off x="16949873" y="1497656"/>
            <a:ext cx="1766866" cy="969568"/>
          </a:xfrm>
          <a:custGeom>
            <a:avLst/>
            <a:gdLst/>
            <a:ahLst/>
            <a:cxnLst/>
            <a:rect l="l" t="t" r="r" b="b"/>
            <a:pathLst>
              <a:path w="1766866" h="969568">
                <a:moveTo>
                  <a:pt x="0" y="0"/>
                </a:moveTo>
                <a:lnTo>
                  <a:pt x="1766866" y="0"/>
                </a:lnTo>
                <a:lnTo>
                  <a:pt x="1766866" y="969568"/>
                </a:lnTo>
                <a:lnTo>
                  <a:pt x="0" y="96956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latin typeface="Tahoma" panose="020B0604030504040204" pitchFamily="34" charset="0"/>
            </a:endParaRPr>
          </a:p>
        </p:txBody>
      </p:sp>
      <p:sp>
        <p:nvSpPr>
          <p:cNvPr id="11" name="Freeform 11"/>
          <p:cNvSpPr/>
          <p:nvPr/>
        </p:nvSpPr>
        <p:spPr>
          <a:xfrm>
            <a:off x="-738166" y="2899246"/>
            <a:ext cx="1766866" cy="969568"/>
          </a:xfrm>
          <a:custGeom>
            <a:avLst/>
            <a:gdLst/>
            <a:ahLst/>
            <a:cxnLst/>
            <a:rect l="l" t="t" r="r" b="b"/>
            <a:pathLst>
              <a:path w="1766866" h="969568">
                <a:moveTo>
                  <a:pt x="0" y="0"/>
                </a:moveTo>
                <a:lnTo>
                  <a:pt x="1766866" y="0"/>
                </a:lnTo>
                <a:lnTo>
                  <a:pt x="1766866" y="969567"/>
                </a:lnTo>
                <a:lnTo>
                  <a:pt x="0" y="96956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latin typeface="Tahoma" panose="020B0604030504040204" pitchFamily="34" charset="0"/>
            </a:endParaRPr>
          </a:p>
        </p:txBody>
      </p:sp>
      <p:sp>
        <p:nvSpPr>
          <p:cNvPr id="12" name="Freeform 12"/>
          <p:cNvSpPr/>
          <p:nvPr/>
        </p:nvSpPr>
        <p:spPr>
          <a:xfrm rot="2599173">
            <a:off x="15755078" y="758777"/>
            <a:ext cx="727562" cy="670721"/>
          </a:xfrm>
          <a:custGeom>
            <a:avLst/>
            <a:gdLst/>
            <a:ahLst/>
            <a:cxnLst/>
            <a:rect l="l" t="t" r="r" b="b"/>
            <a:pathLst>
              <a:path w="727562" h="670721">
                <a:moveTo>
                  <a:pt x="0" y="0"/>
                </a:moveTo>
                <a:lnTo>
                  <a:pt x="727562" y="0"/>
                </a:lnTo>
                <a:lnTo>
                  <a:pt x="727562" y="670721"/>
                </a:lnTo>
                <a:lnTo>
                  <a:pt x="0" y="670721"/>
                </a:lnTo>
                <a:lnTo>
                  <a:pt x="0" y="0"/>
                </a:lnTo>
                <a:close/>
              </a:path>
            </a:pathLst>
          </a:custGeom>
          <a:blipFill>
            <a:blip r:embed="rId6">
              <a:extLst>
                <a:ext uri="{96DAC541-7B7A-43D3-8B79-37D633B846F1}">
                  <asvg:svgBlip xmlns:asvg="http://schemas.microsoft.com/office/drawing/2016/SVG/main" r:embed="rId7"/>
                </a:ext>
              </a:extLst>
            </a:blip>
            <a:stretch>
              <a:fillRect l="-31484" t="-39236" r="-39297" b="-46019"/>
            </a:stretch>
          </a:blipFill>
        </p:spPr>
        <p:txBody>
          <a:bodyPr/>
          <a:lstStyle/>
          <a:p>
            <a:endParaRPr lang="en-US">
              <a:latin typeface="Tahoma" panose="020B0604030504040204" pitchFamily="34" charset="0"/>
            </a:endParaRPr>
          </a:p>
        </p:txBody>
      </p:sp>
      <p:sp>
        <p:nvSpPr>
          <p:cNvPr id="13" name="Freeform 13"/>
          <p:cNvSpPr/>
          <p:nvPr/>
        </p:nvSpPr>
        <p:spPr>
          <a:xfrm rot="2599173">
            <a:off x="11728424" y="5983743"/>
            <a:ext cx="474441" cy="437375"/>
          </a:xfrm>
          <a:custGeom>
            <a:avLst/>
            <a:gdLst/>
            <a:ahLst/>
            <a:cxnLst/>
            <a:rect l="l" t="t" r="r" b="b"/>
            <a:pathLst>
              <a:path w="474441" h="437375">
                <a:moveTo>
                  <a:pt x="0" y="0"/>
                </a:moveTo>
                <a:lnTo>
                  <a:pt x="474441" y="0"/>
                </a:lnTo>
                <a:lnTo>
                  <a:pt x="474441" y="437375"/>
                </a:lnTo>
                <a:lnTo>
                  <a:pt x="0" y="437375"/>
                </a:lnTo>
                <a:lnTo>
                  <a:pt x="0" y="0"/>
                </a:lnTo>
                <a:close/>
              </a:path>
            </a:pathLst>
          </a:custGeom>
          <a:blipFill>
            <a:blip r:embed="rId8">
              <a:extLst>
                <a:ext uri="{96DAC541-7B7A-43D3-8B79-37D633B846F1}">
                  <asvg:svgBlip xmlns:asvg="http://schemas.microsoft.com/office/drawing/2016/SVG/main" r:embed="rId9"/>
                </a:ext>
              </a:extLst>
            </a:blip>
            <a:stretch>
              <a:fillRect l="-31484" t="-39236" r="-39297" b="-46019"/>
            </a:stretch>
          </a:blipFill>
        </p:spPr>
        <p:txBody>
          <a:bodyPr/>
          <a:lstStyle/>
          <a:p>
            <a:endParaRPr lang="en-US">
              <a:latin typeface="Tahoma" panose="020B0604030504040204" pitchFamily="34" charset="0"/>
            </a:endParaRPr>
          </a:p>
        </p:txBody>
      </p:sp>
      <p:grpSp>
        <p:nvGrpSpPr>
          <p:cNvPr id="14" name="Group 14"/>
          <p:cNvGrpSpPr/>
          <p:nvPr/>
        </p:nvGrpSpPr>
        <p:grpSpPr>
          <a:xfrm>
            <a:off x="424014" y="7097780"/>
            <a:ext cx="7560462" cy="1085842"/>
            <a:chOff x="0" y="0"/>
            <a:chExt cx="1991233" cy="285983"/>
          </a:xfrm>
        </p:grpSpPr>
        <p:sp>
          <p:nvSpPr>
            <p:cNvPr id="15" name="Freeform 15"/>
            <p:cNvSpPr/>
            <p:nvPr/>
          </p:nvSpPr>
          <p:spPr>
            <a:xfrm>
              <a:off x="0" y="0"/>
              <a:ext cx="1991233" cy="285983"/>
            </a:xfrm>
            <a:custGeom>
              <a:avLst/>
              <a:gdLst/>
              <a:ahLst/>
              <a:cxnLst/>
              <a:rect l="l" t="t" r="r" b="b"/>
              <a:pathLst>
                <a:path w="1991233" h="285983">
                  <a:moveTo>
                    <a:pt x="22528" y="0"/>
                  </a:moveTo>
                  <a:lnTo>
                    <a:pt x="1968705" y="0"/>
                  </a:lnTo>
                  <a:cubicBezTo>
                    <a:pt x="1974680" y="0"/>
                    <a:pt x="1980410" y="2373"/>
                    <a:pt x="1984635" y="6598"/>
                  </a:cubicBezTo>
                  <a:cubicBezTo>
                    <a:pt x="1988859" y="10823"/>
                    <a:pt x="1991233" y="16553"/>
                    <a:pt x="1991233" y="22528"/>
                  </a:cubicBezTo>
                  <a:lnTo>
                    <a:pt x="1991233" y="263455"/>
                  </a:lnTo>
                  <a:cubicBezTo>
                    <a:pt x="1991233" y="269430"/>
                    <a:pt x="1988859" y="275160"/>
                    <a:pt x="1984635" y="279385"/>
                  </a:cubicBezTo>
                  <a:cubicBezTo>
                    <a:pt x="1980410" y="283610"/>
                    <a:pt x="1974680" y="285983"/>
                    <a:pt x="1968705" y="285983"/>
                  </a:cubicBezTo>
                  <a:lnTo>
                    <a:pt x="22528" y="285983"/>
                  </a:lnTo>
                  <a:cubicBezTo>
                    <a:pt x="16553" y="285983"/>
                    <a:pt x="10823" y="283610"/>
                    <a:pt x="6598" y="279385"/>
                  </a:cubicBezTo>
                  <a:cubicBezTo>
                    <a:pt x="2373" y="275160"/>
                    <a:pt x="0" y="269430"/>
                    <a:pt x="0" y="263455"/>
                  </a:cubicBezTo>
                  <a:lnTo>
                    <a:pt x="0" y="22528"/>
                  </a:lnTo>
                  <a:cubicBezTo>
                    <a:pt x="0" y="16553"/>
                    <a:pt x="2373" y="10823"/>
                    <a:pt x="6598" y="6598"/>
                  </a:cubicBezTo>
                  <a:cubicBezTo>
                    <a:pt x="10823" y="2373"/>
                    <a:pt x="16553" y="0"/>
                    <a:pt x="22528" y="0"/>
                  </a:cubicBezTo>
                  <a:close/>
                </a:path>
              </a:pathLst>
            </a:custGeom>
            <a:solidFill>
              <a:srgbClr val="00BF63"/>
            </a:solidFill>
          </p:spPr>
          <p:txBody>
            <a:bodyPr/>
            <a:lstStyle/>
            <a:p>
              <a:endParaRPr lang="en-US">
                <a:latin typeface="Tahoma" panose="020B0604030504040204" pitchFamily="34" charset="0"/>
              </a:endParaRPr>
            </a:p>
          </p:txBody>
        </p:sp>
        <p:sp>
          <p:nvSpPr>
            <p:cNvPr id="16" name="TextBox 16"/>
            <p:cNvSpPr txBox="1"/>
            <p:nvPr/>
          </p:nvSpPr>
          <p:spPr>
            <a:xfrm>
              <a:off x="0" y="-38100"/>
              <a:ext cx="1991233" cy="324083"/>
            </a:xfrm>
            <a:prstGeom prst="rect">
              <a:avLst/>
            </a:prstGeom>
          </p:spPr>
          <p:txBody>
            <a:bodyPr lIns="50800" tIns="50800" rIns="50800" bIns="50800" rtlCol="0" anchor="ctr"/>
            <a:lstStyle/>
            <a:p>
              <a:pPr algn="ctr">
                <a:lnSpc>
                  <a:spcPts val="2659"/>
                </a:lnSpc>
              </a:pPr>
              <a:endParaRPr>
                <a:latin typeface="Tahoma" panose="020B0604030504040204" pitchFamily="34" charset="0"/>
              </a:endParaRPr>
            </a:p>
          </p:txBody>
        </p:sp>
      </p:grpSp>
      <p:grpSp>
        <p:nvGrpSpPr>
          <p:cNvPr id="17" name="Group 17"/>
          <p:cNvGrpSpPr/>
          <p:nvPr/>
        </p:nvGrpSpPr>
        <p:grpSpPr>
          <a:xfrm>
            <a:off x="10235684" y="4221238"/>
            <a:ext cx="7560462" cy="1477539"/>
            <a:chOff x="0" y="0"/>
            <a:chExt cx="1991233" cy="389146"/>
          </a:xfrm>
        </p:grpSpPr>
        <p:sp>
          <p:nvSpPr>
            <p:cNvPr id="18" name="Freeform 18"/>
            <p:cNvSpPr/>
            <p:nvPr/>
          </p:nvSpPr>
          <p:spPr>
            <a:xfrm>
              <a:off x="0" y="0"/>
              <a:ext cx="1991233" cy="389146"/>
            </a:xfrm>
            <a:custGeom>
              <a:avLst/>
              <a:gdLst/>
              <a:ahLst/>
              <a:cxnLst/>
              <a:rect l="l" t="t" r="r" b="b"/>
              <a:pathLst>
                <a:path w="1991233" h="389146">
                  <a:moveTo>
                    <a:pt x="22528" y="0"/>
                  </a:moveTo>
                  <a:lnTo>
                    <a:pt x="1968705" y="0"/>
                  </a:lnTo>
                  <a:cubicBezTo>
                    <a:pt x="1974680" y="0"/>
                    <a:pt x="1980410" y="2373"/>
                    <a:pt x="1984635" y="6598"/>
                  </a:cubicBezTo>
                  <a:cubicBezTo>
                    <a:pt x="1988859" y="10823"/>
                    <a:pt x="1991233" y="16553"/>
                    <a:pt x="1991233" y="22528"/>
                  </a:cubicBezTo>
                  <a:lnTo>
                    <a:pt x="1991233" y="366618"/>
                  </a:lnTo>
                  <a:cubicBezTo>
                    <a:pt x="1991233" y="372593"/>
                    <a:pt x="1988859" y="378323"/>
                    <a:pt x="1984635" y="382548"/>
                  </a:cubicBezTo>
                  <a:cubicBezTo>
                    <a:pt x="1980410" y="386773"/>
                    <a:pt x="1974680" y="389146"/>
                    <a:pt x="1968705" y="389146"/>
                  </a:cubicBezTo>
                  <a:lnTo>
                    <a:pt x="22528" y="389146"/>
                  </a:lnTo>
                  <a:cubicBezTo>
                    <a:pt x="16553" y="389146"/>
                    <a:pt x="10823" y="386773"/>
                    <a:pt x="6598" y="382548"/>
                  </a:cubicBezTo>
                  <a:cubicBezTo>
                    <a:pt x="2373" y="378323"/>
                    <a:pt x="0" y="372593"/>
                    <a:pt x="0" y="366618"/>
                  </a:cubicBezTo>
                  <a:lnTo>
                    <a:pt x="0" y="22528"/>
                  </a:lnTo>
                  <a:cubicBezTo>
                    <a:pt x="0" y="16553"/>
                    <a:pt x="2373" y="10823"/>
                    <a:pt x="6598" y="6598"/>
                  </a:cubicBezTo>
                  <a:cubicBezTo>
                    <a:pt x="10823" y="2373"/>
                    <a:pt x="16553" y="0"/>
                    <a:pt x="22528" y="0"/>
                  </a:cubicBezTo>
                  <a:close/>
                </a:path>
              </a:pathLst>
            </a:custGeom>
            <a:solidFill>
              <a:srgbClr val="00BF63"/>
            </a:solidFill>
          </p:spPr>
          <p:txBody>
            <a:bodyPr/>
            <a:lstStyle/>
            <a:p>
              <a:endParaRPr lang="en-US">
                <a:latin typeface="Tahoma" panose="020B0604030504040204" pitchFamily="34" charset="0"/>
              </a:endParaRPr>
            </a:p>
          </p:txBody>
        </p:sp>
        <p:sp>
          <p:nvSpPr>
            <p:cNvPr id="19" name="TextBox 19"/>
            <p:cNvSpPr txBox="1"/>
            <p:nvPr/>
          </p:nvSpPr>
          <p:spPr>
            <a:xfrm>
              <a:off x="0" y="-38100"/>
              <a:ext cx="1991233" cy="427246"/>
            </a:xfrm>
            <a:prstGeom prst="rect">
              <a:avLst/>
            </a:prstGeom>
          </p:spPr>
          <p:txBody>
            <a:bodyPr lIns="50800" tIns="50800" rIns="50800" bIns="50800" rtlCol="0" anchor="ctr"/>
            <a:lstStyle/>
            <a:p>
              <a:pPr algn="ctr">
                <a:lnSpc>
                  <a:spcPts val="2659"/>
                </a:lnSpc>
              </a:pPr>
              <a:endParaRPr>
                <a:latin typeface="Tahoma" panose="020B0604030504040204" pitchFamily="34" charset="0"/>
              </a:endParaRPr>
            </a:p>
          </p:txBody>
        </p:sp>
      </p:grpSp>
      <p:grpSp>
        <p:nvGrpSpPr>
          <p:cNvPr id="20" name="Group 20"/>
          <p:cNvGrpSpPr/>
          <p:nvPr/>
        </p:nvGrpSpPr>
        <p:grpSpPr>
          <a:xfrm>
            <a:off x="10235684" y="7097780"/>
            <a:ext cx="7560462" cy="1085842"/>
            <a:chOff x="0" y="0"/>
            <a:chExt cx="1991233" cy="285983"/>
          </a:xfrm>
        </p:grpSpPr>
        <p:sp>
          <p:nvSpPr>
            <p:cNvPr id="21" name="Freeform 21"/>
            <p:cNvSpPr/>
            <p:nvPr/>
          </p:nvSpPr>
          <p:spPr>
            <a:xfrm>
              <a:off x="0" y="0"/>
              <a:ext cx="1991233" cy="285983"/>
            </a:xfrm>
            <a:custGeom>
              <a:avLst/>
              <a:gdLst/>
              <a:ahLst/>
              <a:cxnLst/>
              <a:rect l="l" t="t" r="r" b="b"/>
              <a:pathLst>
                <a:path w="1991233" h="285983">
                  <a:moveTo>
                    <a:pt x="22528" y="0"/>
                  </a:moveTo>
                  <a:lnTo>
                    <a:pt x="1968705" y="0"/>
                  </a:lnTo>
                  <a:cubicBezTo>
                    <a:pt x="1974680" y="0"/>
                    <a:pt x="1980410" y="2373"/>
                    <a:pt x="1984635" y="6598"/>
                  </a:cubicBezTo>
                  <a:cubicBezTo>
                    <a:pt x="1988859" y="10823"/>
                    <a:pt x="1991233" y="16553"/>
                    <a:pt x="1991233" y="22528"/>
                  </a:cubicBezTo>
                  <a:lnTo>
                    <a:pt x="1991233" y="263455"/>
                  </a:lnTo>
                  <a:cubicBezTo>
                    <a:pt x="1991233" y="269430"/>
                    <a:pt x="1988859" y="275160"/>
                    <a:pt x="1984635" y="279385"/>
                  </a:cubicBezTo>
                  <a:cubicBezTo>
                    <a:pt x="1980410" y="283610"/>
                    <a:pt x="1974680" y="285983"/>
                    <a:pt x="1968705" y="285983"/>
                  </a:cubicBezTo>
                  <a:lnTo>
                    <a:pt x="22528" y="285983"/>
                  </a:lnTo>
                  <a:cubicBezTo>
                    <a:pt x="16553" y="285983"/>
                    <a:pt x="10823" y="283610"/>
                    <a:pt x="6598" y="279385"/>
                  </a:cubicBezTo>
                  <a:cubicBezTo>
                    <a:pt x="2373" y="275160"/>
                    <a:pt x="0" y="269430"/>
                    <a:pt x="0" y="263455"/>
                  </a:cubicBezTo>
                  <a:lnTo>
                    <a:pt x="0" y="22528"/>
                  </a:lnTo>
                  <a:cubicBezTo>
                    <a:pt x="0" y="16553"/>
                    <a:pt x="2373" y="10823"/>
                    <a:pt x="6598" y="6598"/>
                  </a:cubicBezTo>
                  <a:cubicBezTo>
                    <a:pt x="10823" y="2373"/>
                    <a:pt x="16553" y="0"/>
                    <a:pt x="22528" y="0"/>
                  </a:cubicBezTo>
                  <a:close/>
                </a:path>
              </a:pathLst>
            </a:custGeom>
            <a:solidFill>
              <a:srgbClr val="00BF63"/>
            </a:solidFill>
          </p:spPr>
          <p:txBody>
            <a:bodyPr/>
            <a:lstStyle/>
            <a:p>
              <a:endParaRPr lang="en-US">
                <a:latin typeface="Tahoma" panose="020B0604030504040204" pitchFamily="34" charset="0"/>
              </a:endParaRPr>
            </a:p>
          </p:txBody>
        </p:sp>
        <p:sp>
          <p:nvSpPr>
            <p:cNvPr id="22" name="TextBox 22"/>
            <p:cNvSpPr txBox="1"/>
            <p:nvPr/>
          </p:nvSpPr>
          <p:spPr>
            <a:xfrm>
              <a:off x="0" y="-38100"/>
              <a:ext cx="1991233" cy="324083"/>
            </a:xfrm>
            <a:prstGeom prst="rect">
              <a:avLst/>
            </a:prstGeom>
          </p:spPr>
          <p:txBody>
            <a:bodyPr lIns="50800" tIns="50800" rIns="50800" bIns="50800" rtlCol="0" anchor="ctr"/>
            <a:lstStyle/>
            <a:p>
              <a:pPr algn="ctr">
                <a:lnSpc>
                  <a:spcPts val="2659"/>
                </a:lnSpc>
              </a:pPr>
              <a:endParaRPr>
                <a:latin typeface="Tahoma" panose="020B0604030504040204" pitchFamily="34" charset="0"/>
              </a:endParaRPr>
            </a:p>
          </p:txBody>
        </p:sp>
      </p:grpSp>
      <p:sp>
        <p:nvSpPr>
          <p:cNvPr id="23" name="Freeform 23"/>
          <p:cNvSpPr/>
          <p:nvPr/>
        </p:nvSpPr>
        <p:spPr>
          <a:xfrm>
            <a:off x="7984476" y="4974436"/>
            <a:ext cx="2214340" cy="2516296"/>
          </a:xfrm>
          <a:custGeom>
            <a:avLst/>
            <a:gdLst/>
            <a:ahLst/>
            <a:cxnLst/>
            <a:rect l="l" t="t" r="r" b="b"/>
            <a:pathLst>
              <a:path w="2214340" h="2516296">
                <a:moveTo>
                  <a:pt x="0" y="0"/>
                </a:moveTo>
                <a:lnTo>
                  <a:pt x="2214340" y="0"/>
                </a:lnTo>
                <a:lnTo>
                  <a:pt x="2214340" y="2516296"/>
                </a:lnTo>
                <a:lnTo>
                  <a:pt x="0" y="2516296"/>
                </a:lnTo>
                <a:lnTo>
                  <a:pt x="0" y="0"/>
                </a:lnTo>
                <a:close/>
              </a:path>
            </a:pathLst>
          </a:custGeom>
          <a:blipFill>
            <a:blip r:embed="rId10"/>
            <a:stretch>
              <a:fillRect/>
            </a:stretch>
          </a:blipFill>
        </p:spPr>
        <p:txBody>
          <a:bodyPr/>
          <a:lstStyle/>
          <a:p>
            <a:endParaRPr lang="en-US">
              <a:latin typeface="Tahoma" panose="020B0604030504040204" pitchFamily="34" charset="0"/>
            </a:endParaRPr>
          </a:p>
        </p:txBody>
      </p:sp>
      <p:sp>
        <p:nvSpPr>
          <p:cNvPr id="24" name="TextBox 24"/>
          <p:cNvSpPr txBox="1"/>
          <p:nvPr/>
        </p:nvSpPr>
        <p:spPr>
          <a:xfrm>
            <a:off x="567546" y="4460086"/>
            <a:ext cx="7273338" cy="514350"/>
          </a:xfrm>
          <a:prstGeom prst="rect">
            <a:avLst/>
          </a:prstGeom>
        </p:spPr>
        <p:txBody>
          <a:bodyPr lIns="0" tIns="0" rIns="0" bIns="0" rtlCol="0" anchor="t">
            <a:spAutoFit/>
          </a:bodyPr>
          <a:lstStyle/>
          <a:p>
            <a:pPr algn="l">
              <a:lnSpc>
                <a:spcPts val="4200"/>
              </a:lnSpc>
            </a:pPr>
            <a:r>
              <a:rPr lang="en-US" sz="3000">
                <a:solidFill>
                  <a:srgbClr val="FFFFFF"/>
                </a:solidFill>
                <a:latin typeface="Tahoma"/>
                <a:ea typeface="Tahoma"/>
                <a:cs typeface="Tahoma"/>
                <a:sym typeface="Tahoma"/>
              </a:rPr>
              <a:t>spark.databricks.delta.optimize.minFileSize</a:t>
            </a:r>
          </a:p>
        </p:txBody>
      </p:sp>
      <p:sp>
        <p:nvSpPr>
          <p:cNvPr id="25" name="TextBox 25"/>
          <p:cNvSpPr txBox="1"/>
          <p:nvPr/>
        </p:nvSpPr>
        <p:spPr>
          <a:xfrm>
            <a:off x="567546" y="7326380"/>
            <a:ext cx="7416930" cy="514350"/>
          </a:xfrm>
          <a:prstGeom prst="rect">
            <a:avLst/>
          </a:prstGeom>
        </p:spPr>
        <p:txBody>
          <a:bodyPr lIns="0" tIns="0" rIns="0" bIns="0" rtlCol="0" anchor="t">
            <a:spAutoFit/>
          </a:bodyPr>
          <a:lstStyle/>
          <a:p>
            <a:pPr algn="l">
              <a:lnSpc>
                <a:spcPts val="4200"/>
              </a:lnSpc>
            </a:pPr>
            <a:r>
              <a:rPr lang="en-US" sz="3000">
                <a:solidFill>
                  <a:srgbClr val="FFFFFF"/>
                </a:solidFill>
                <a:latin typeface="Tahoma"/>
                <a:ea typeface="Tahoma"/>
                <a:cs typeface="Tahoma"/>
                <a:sym typeface="Tahoma"/>
              </a:rPr>
              <a:t>spark.databricks.delta.optimize.maxFileSize</a:t>
            </a:r>
          </a:p>
        </p:txBody>
      </p:sp>
      <p:sp>
        <p:nvSpPr>
          <p:cNvPr id="26" name="TextBox 26"/>
          <p:cNvSpPr txBox="1"/>
          <p:nvPr/>
        </p:nvSpPr>
        <p:spPr>
          <a:xfrm>
            <a:off x="10379216" y="4460086"/>
            <a:ext cx="7158831" cy="1047750"/>
          </a:xfrm>
          <a:prstGeom prst="rect">
            <a:avLst/>
          </a:prstGeom>
        </p:spPr>
        <p:txBody>
          <a:bodyPr lIns="0" tIns="0" rIns="0" bIns="0" rtlCol="0" anchor="t">
            <a:spAutoFit/>
          </a:bodyPr>
          <a:lstStyle/>
          <a:p>
            <a:pPr algn="l">
              <a:lnSpc>
                <a:spcPts val="4200"/>
              </a:lnSpc>
            </a:pPr>
            <a:r>
              <a:rPr lang="en-US" sz="3000">
                <a:solidFill>
                  <a:srgbClr val="FFFFFF"/>
                </a:solidFill>
                <a:latin typeface="Tahoma"/>
                <a:ea typeface="Tahoma"/>
                <a:cs typeface="Tahoma"/>
                <a:sym typeface="Tahoma"/>
              </a:rPr>
              <a:t>spark.databricks.delta.optimize.repartition.enabled</a:t>
            </a:r>
          </a:p>
        </p:txBody>
      </p:sp>
      <p:sp>
        <p:nvSpPr>
          <p:cNvPr id="27" name="TextBox 27"/>
          <p:cNvSpPr txBox="1"/>
          <p:nvPr/>
        </p:nvSpPr>
        <p:spPr>
          <a:xfrm>
            <a:off x="10379216" y="7326380"/>
            <a:ext cx="7416930" cy="514350"/>
          </a:xfrm>
          <a:prstGeom prst="rect">
            <a:avLst/>
          </a:prstGeom>
        </p:spPr>
        <p:txBody>
          <a:bodyPr lIns="0" tIns="0" rIns="0" bIns="0" rtlCol="0" anchor="t">
            <a:spAutoFit/>
          </a:bodyPr>
          <a:lstStyle/>
          <a:p>
            <a:pPr algn="l">
              <a:lnSpc>
                <a:spcPts val="4200"/>
              </a:lnSpc>
            </a:pPr>
            <a:r>
              <a:rPr lang="en-US" sz="3000">
                <a:solidFill>
                  <a:srgbClr val="FFFFFF"/>
                </a:solidFill>
                <a:latin typeface="Tahoma"/>
                <a:ea typeface="Tahoma"/>
                <a:cs typeface="Tahoma"/>
                <a:sym typeface="Tahoma"/>
              </a:rPr>
              <a:t>delta.targetFileSize</a:t>
            </a:r>
          </a:p>
        </p:txBody>
      </p:sp>
      <p:sp>
        <p:nvSpPr>
          <p:cNvPr id="28" name="TextBox 28"/>
          <p:cNvSpPr txBox="1"/>
          <p:nvPr/>
        </p:nvSpPr>
        <p:spPr>
          <a:xfrm>
            <a:off x="1299308" y="2020963"/>
            <a:ext cx="13601218" cy="482953"/>
          </a:xfrm>
          <a:prstGeom prst="rect">
            <a:avLst/>
          </a:prstGeom>
        </p:spPr>
        <p:txBody>
          <a:bodyPr lIns="0" tIns="0" rIns="0" bIns="0" rtlCol="0" anchor="t">
            <a:spAutoFit/>
          </a:bodyPr>
          <a:lstStyle/>
          <a:p>
            <a:pPr marL="0" lvl="0" indent="0" algn="l">
              <a:lnSpc>
                <a:spcPts val="4200"/>
              </a:lnSpc>
              <a:spcBef>
                <a:spcPct val="0"/>
              </a:spcBef>
            </a:pPr>
            <a:r>
              <a:rPr lang="en-US" sz="3000" b="1" err="1">
                <a:solidFill>
                  <a:srgbClr val="000000"/>
                </a:solidFill>
                <a:latin typeface="Tahoma" panose="020B0604030504040204" pitchFamily="34" charset="0"/>
                <a:ea typeface="Tahoma" panose="020B0604030504040204" pitchFamily="34" charset="0"/>
                <a:cs typeface="Tahoma" panose="020B0604030504040204" pitchFamily="34" charset="0"/>
                <a:sym typeface="Tahoma Bold"/>
              </a:rPr>
              <a:t>Các</a:t>
            </a:r>
            <a:r>
              <a:rPr lang="en-US" sz="3000" b="1">
                <a:solidFill>
                  <a:srgbClr val="000000"/>
                </a:solidFill>
                <a:latin typeface="Tahoma" panose="020B0604030504040204" pitchFamily="34" charset="0"/>
                <a:ea typeface="Tahoma" panose="020B0604030504040204" pitchFamily="34" charset="0"/>
                <a:cs typeface="Tahoma" panose="020B0604030504040204" pitchFamily="34" charset="0"/>
                <a:sym typeface="Tahoma Bold"/>
              </a:rPr>
              <a:t> </a:t>
            </a:r>
            <a:r>
              <a:rPr lang="en-US" sz="3000" b="1" err="1">
                <a:solidFill>
                  <a:srgbClr val="000000"/>
                </a:solidFill>
                <a:latin typeface="Tahoma" panose="020B0604030504040204" pitchFamily="34" charset="0"/>
                <a:ea typeface="Tahoma" panose="020B0604030504040204" pitchFamily="34" charset="0"/>
                <a:cs typeface="Tahoma" panose="020B0604030504040204" pitchFamily="34" charset="0"/>
                <a:sym typeface="Tahoma Bold"/>
              </a:rPr>
              <a:t>cấu</a:t>
            </a:r>
            <a:r>
              <a:rPr lang="en-US" sz="3000" b="1">
                <a:solidFill>
                  <a:srgbClr val="000000"/>
                </a:solidFill>
                <a:latin typeface="Tahoma" panose="020B0604030504040204" pitchFamily="34" charset="0"/>
                <a:ea typeface="Tahoma" panose="020B0604030504040204" pitchFamily="34" charset="0"/>
                <a:cs typeface="Tahoma" panose="020B0604030504040204" pitchFamily="34" charset="0"/>
                <a:sym typeface="Tahoma Bold"/>
              </a:rPr>
              <a:t> </a:t>
            </a:r>
            <a:r>
              <a:rPr lang="en-US" sz="3000" b="1" err="1">
                <a:solidFill>
                  <a:srgbClr val="000000"/>
                </a:solidFill>
                <a:latin typeface="Tahoma" panose="020B0604030504040204" pitchFamily="34" charset="0"/>
                <a:ea typeface="Tahoma" panose="020B0604030504040204" pitchFamily="34" charset="0"/>
                <a:cs typeface="Tahoma" panose="020B0604030504040204" pitchFamily="34" charset="0"/>
                <a:sym typeface="Tahoma Bold"/>
              </a:rPr>
              <a:t>hình</a:t>
            </a:r>
            <a:r>
              <a:rPr lang="en-US" sz="3000" b="1">
                <a:solidFill>
                  <a:srgbClr val="000000"/>
                </a:solidFill>
                <a:latin typeface="Tahoma" panose="020B0604030504040204" pitchFamily="34" charset="0"/>
                <a:ea typeface="Tahoma" panose="020B0604030504040204" pitchFamily="34" charset="0"/>
                <a:cs typeface="Tahoma" panose="020B0604030504040204" pitchFamily="34" charset="0"/>
                <a:sym typeface="Tahoma Bold"/>
              </a:rPr>
              <a:t> </a:t>
            </a:r>
            <a:r>
              <a:rPr lang="en-US" sz="3000" b="1">
                <a:solidFill>
                  <a:srgbClr val="00BF63"/>
                </a:solidFill>
                <a:latin typeface="Tahoma" panose="020B0604030504040204" pitchFamily="34" charset="0"/>
                <a:ea typeface="Tahoma" panose="020B0604030504040204" pitchFamily="34" charset="0"/>
                <a:cs typeface="Tahoma" panose="020B0604030504040204" pitchFamily="34" charset="0"/>
                <a:sym typeface="Tahoma Bold"/>
              </a:rPr>
              <a:t>Tuning </a:t>
            </a:r>
            <a:r>
              <a:rPr lang="en-US" sz="3000" b="1" err="1">
                <a:solidFill>
                  <a:srgbClr val="000000"/>
                </a:solidFill>
                <a:latin typeface="Tahoma" panose="020B0604030504040204" pitchFamily="34" charset="0"/>
                <a:ea typeface="Tahoma" panose="020B0604030504040204" pitchFamily="34" charset="0"/>
                <a:cs typeface="Tahoma" panose="020B0604030504040204" pitchFamily="34" charset="0"/>
                <a:sym typeface="Tahoma Bold"/>
              </a:rPr>
              <a:t>cho</a:t>
            </a:r>
            <a:r>
              <a:rPr lang="en-US" sz="3000" b="1">
                <a:solidFill>
                  <a:srgbClr val="000000"/>
                </a:solidFill>
                <a:latin typeface="Tahoma" panose="020B0604030504040204" pitchFamily="34" charset="0"/>
                <a:ea typeface="Tahoma" panose="020B0604030504040204" pitchFamily="34" charset="0"/>
                <a:cs typeface="Tahoma" panose="020B0604030504040204" pitchFamily="34" charset="0"/>
                <a:sym typeface="Tahoma Bold"/>
              </a:rPr>
              <a:t> </a:t>
            </a:r>
            <a:r>
              <a:rPr lang="en-US" sz="3000" b="1">
                <a:solidFill>
                  <a:srgbClr val="00BF63"/>
                </a:solidFill>
                <a:latin typeface="Tahoma" panose="020B0604030504040204" pitchFamily="34" charset="0"/>
                <a:ea typeface="Tahoma" panose="020B0604030504040204" pitchFamily="34" charset="0"/>
                <a:cs typeface="Tahoma" panose="020B0604030504040204" pitchFamily="34" charset="0"/>
                <a:sym typeface="Tahoma Bold"/>
              </a:rPr>
              <a:t>OPTIMIZE</a:t>
            </a:r>
          </a:p>
        </p:txBody>
      </p:sp>
      <p:sp>
        <p:nvSpPr>
          <p:cNvPr id="29" name="TextBox 29"/>
          <p:cNvSpPr txBox="1"/>
          <p:nvPr/>
        </p:nvSpPr>
        <p:spPr>
          <a:xfrm>
            <a:off x="1299308" y="1027462"/>
            <a:ext cx="11755398" cy="563488"/>
          </a:xfrm>
          <a:prstGeom prst="rect">
            <a:avLst/>
          </a:prstGeom>
        </p:spPr>
        <p:txBody>
          <a:bodyPr lIns="0" tIns="0" rIns="0" bIns="0" rtlCol="0" anchor="t">
            <a:spAutoFit/>
          </a:bodyPr>
          <a:lstStyle/>
          <a:p>
            <a:pPr marL="0" lvl="0" indent="0" algn="l">
              <a:lnSpc>
                <a:spcPts val="4900"/>
              </a:lnSpc>
              <a:spcBef>
                <a:spcPct val="0"/>
              </a:spcBef>
            </a:pPr>
            <a:r>
              <a:rPr lang="en-US" sz="3500" b="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3.2. </a:t>
            </a:r>
            <a:r>
              <a:rPr lang="en-US" sz="3500" b="1" err="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Sử</a:t>
            </a:r>
            <a:r>
              <a:rPr lang="en-US" sz="3500" b="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 </a:t>
            </a:r>
            <a:r>
              <a:rPr lang="en-US" sz="3500" b="1" err="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dụng</a:t>
            </a:r>
            <a:r>
              <a:rPr lang="en-US" sz="3500" b="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 OPTIMIZE </a:t>
            </a:r>
            <a:r>
              <a:rPr lang="en-US" sz="3500" b="1" err="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để</a:t>
            </a:r>
            <a:r>
              <a:rPr lang="en-US" sz="3500" b="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 </a:t>
            </a:r>
            <a:r>
              <a:rPr lang="en-US" sz="3500" b="1" err="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khắc</a:t>
            </a:r>
            <a:r>
              <a:rPr lang="en-US" sz="3500" b="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 </a:t>
            </a:r>
            <a:r>
              <a:rPr lang="en-US" sz="3500" b="1" err="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phục</a:t>
            </a:r>
            <a:r>
              <a:rPr lang="en-US" sz="3500" b="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 </a:t>
            </a:r>
            <a:r>
              <a:rPr lang="en-US" sz="3500" b="1" err="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vấn</a:t>
            </a:r>
            <a:r>
              <a:rPr lang="en-US" sz="3500" b="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 </a:t>
            </a:r>
            <a:r>
              <a:rPr lang="en-US" sz="3500" b="1" err="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đề</a:t>
            </a:r>
            <a:r>
              <a:rPr lang="en-US" sz="3500" b="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 </a:t>
            </a:r>
            <a:r>
              <a:rPr lang="en-US" sz="3500" b="1" err="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tệp</a:t>
            </a:r>
            <a:r>
              <a:rPr lang="en-US" sz="3500" b="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 </a:t>
            </a:r>
            <a:r>
              <a:rPr lang="en-US" sz="3500" b="1" err="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nhỏ</a:t>
            </a:r>
            <a:endParaRPr lang="en-US" sz="3500" b="1">
              <a:solidFill>
                <a:srgbClr val="3972F0"/>
              </a:solidFill>
              <a:latin typeface="Tahoma" panose="020B0604030504040204" pitchFamily="34" charset="0"/>
              <a:ea typeface="Tahoma" panose="020B0604030504040204" pitchFamily="34" charset="0"/>
              <a:cs typeface="Tahoma" panose="020B0604030504040204" pitchFamily="34" charset="0"/>
              <a:sym typeface="Tahoma Bold"/>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026458" y="-698443"/>
            <a:ext cx="1396886" cy="1396886"/>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3972F0">
                    <a:alpha val="100000"/>
                  </a:srgbClr>
                </a:gs>
                <a:gs pos="100000">
                  <a:srgbClr val="1CDAFF">
                    <a:alpha val="100000"/>
                  </a:srgbClr>
                </a:gs>
              </a:gsLst>
              <a:lin ang="5400000"/>
            </a:gradFill>
          </p:spPr>
          <p:txBody>
            <a:bodyPr/>
            <a:lstStyle/>
            <a:p>
              <a:endParaRPr lang="en-US">
                <a:latin typeface="Tahoma" panose="020B0604030504040204" pitchFamily="34" charset="0"/>
              </a:endParaRPr>
            </a:p>
          </p:txBody>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latin typeface="Tahoma" panose="020B0604030504040204" pitchFamily="34" charset="0"/>
              </a:endParaRPr>
            </a:p>
          </p:txBody>
        </p:sp>
      </p:grpSp>
      <p:grpSp>
        <p:nvGrpSpPr>
          <p:cNvPr id="5" name="Group 5"/>
          <p:cNvGrpSpPr/>
          <p:nvPr/>
        </p:nvGrpSpPr>
        <p:grpSpPr>
          <a:xfrm>
            <a:off x="16723469" y="4445057"/>
            <a:ext cx="1396886" cy="1396886"/>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3972F0">
                    <a:alpha val="100000"/>
                  </a:srgbClr>
                </a:gs>
                <a:gs pos="100000">
                  <a:srgbClr val="1CDAFF">
                    <a:alpha val="100000"/>
                  </a:srgbClr>
                </a:gs>
              </a:gsLst>
              <a:lin ang="5400000"/>
            </a:gradFill>
          </p:spPr>
          <p:txBody>
            <a:bodyPr/>
            <a:lstStyle/>
            <a:p>
              <a:endParaRPr lang="en-US">
                <a:latin typeface="Tahoma" panose="020B0604030504040204" pitchFamily="34" charset="0"/>
              </a:endParaRPr>
            </a:p>
          </p:txBody>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latin typeface="Tahoma" panose="020B0604030504040204" pitchFamily="34" charset="0"/>
              </a:endParaRPr>
            </a:p>
          </p:txBody>
        </p:sp>
      </p:grpSp>
      <p:grpSp>
        <p:nvGrpSpPr>
          <p:cNvPr id="8" name="Group 8"/>
          <p:cNvGrpSpPr/>
          <p:nvPr/>
        </p:nvGrpSpPr>
        <p:grpSpPr>
          <a:xfrm>
            <a:off x="397194" y="9243521"/>
            <a:ext cx="2843208" cy="2843208"/>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3972F0">
                    <a:alpha val="100000"/>
                  </a:srgbClr>
                </a:gs>
                <a:gs pos="100000">
                  <a:srgbClr val="1CDAFF">
                    <a:alpha val="100000"/>
                  </a:srgbClr>
                </a:gs>
              </a:gsLst>
              <a:lin ang="5400000"/>
            </a:gradFill>
          </p:spPr>
          <p:txBody>
            <a:bodyPr/>
            <a:lstStyle/>
            <a:p>
              <a:endParaRPr lang="en-US">
                <a:latin typeface="Tahoma" panose="020B0604030504040204" pitchFamily="34" charset="0"/>
              </a:endParaRPr>
            </a:p>
          </p:txBody>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latin typeface="Tahoma" panose="020B0604030504040204" pitchFamily="34" charset="0"/>
              </a:endParaRPr>
            </a:p>
          </p:txBody>
        </p:sp>
      </p:grpSp>
      <p:sp>
        <p:nvSpPr>
          <p:cNvPr id="11" name="Freeform 11"/>
          <p:cNvSpPr/>
          <p:nvPr/>
        </p:nvSpPr>
        <p:spPr>
          <a:xfrm>
            <a:off x="-883433" y="4489895"/>
            <a:ext cx="1766866" cy="969568"/>
          </a:xfrm>
          <a:custGeom>
            <a:avLst/>
            <a:gdLst/>
            <a:ahLst/>
            <a:cxnLst/>
            <a:rect l="l" t="t" r="r" b="b"/>
            <a:pathLst>
              <a:path w="1766866" h="969568">
                <a:moveTo>
                  <a:pt x="0" y="0"/>
                </a:moveTo>
                <a:lnTo>
                  <a:pt x="1766866" y="0"/>
                </a:lnTo>
                <a:lnTo>
                  <a:pt x="1766866" y="969568"/>
                </a:lnTo>
                <a:lnTo>
                  <a:pt x="0" y="96956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latin typeface="Tahoma" panose="020B0604030504040204" pitchFamily="34" charset="0"/>
            </a:endParaRPr>
          </a:p>
        </p:txBody>
      </p:sp>
      <p:sp>
        <p:nvSpPr>
          <p:cNvPr id="12" name="Freeform 12"/>
          <p:cNvSpPr/>
          <p:nvPr/>
        </p:nvSpPr>
        <p:spPr>
          <a:xfrm rot="5400000">
            <a:off x="9356684" y="9414083"/>
            <a:ext cx="1766866" cy="969568"/>
          </a:xfrm>
          <a:custGeom>
            <a:avLst/>
            <a:gdLst/>
            <a:ahLst/>
            <a:cxnLst/>
            <a:rect l="l" t="t" r="r" b="b"/>
            <a:pathLst>
              <a:path w="1766866" h="969568">
                <a:moveTo>
                  <a:pt x="0" y="0"/>
                </a:moveTo>
                <a:lnTo>
                  <a:pt x="1766867" y="0"/>
                </a:lnTo>
                <a:lnTo>
                  <a:pt x="1766867" y="969568"/>
                </a:lnTo>
                <a:lnTo>
                  <a:pt x="0" y="96956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latin typeface="Tahoma" panose="020B0604030504040204" pitchFamily="34" charset="0"/>
            </a:endParaRPr>
          </a:p>
        </p:txBody>
      </p:sp>
      <p:grpSp>
        <p:nvGrpSpPr>
          <p:cNvPr id="13" name="Group 13"/>
          <p:cNvGrpSpPr/>
          <p:nvPr/>
        </p:nvGrpSpPr>
        <p:grpSpPr>
          <a:xfrm>
            <a:off x="17645944" y="-1278586"/>
            <a:ext cx="3352813" cy="12844173"/>
            <a:chOff x="0" y="0"/>
            <a:chExt cx="883046" cy="3382827"/>
          </a:xfrm>
        </p:grpSpPr>
        <p:sp>
          <p:nvSpPr>
            <p:cNvPr id="14" name="Freeform 14"/>
            <p:cNvSpPr/>
            <p:nvPr/>
          </p:nvSpPr>
          <p:spPr>
            <a:xfrm>
              <a:off x="0" y="0"/>
              <a:ext cx="883046" cy="3382827"/>
            </a:xfrm>
            <a:custGeom>
              <a:avLst/>
              <a:gdLst/>
              <a:ahLst/>
              <a:cxnLst/>
              <a:rect l="l" t="t" r="r" b="b"/>
              <a:pathLst>
                <a:path w="883046" h="3382827">
                  <a:moveTo>
                    <a:pt x="117763" y="0"/>
                  </a:moveTo>
                  <a:lnTo>
                    <a:pt x="765282" y="0"/>
                  </a:lnTo>
                  <a:cubicBezTo>
                    <a:pt x="830321" y="0"/>
                    <a:pt x="883046" y="52724"/>
                    <a:pt x="883046" y="117763"/>
                  </a:cubicBezTo>
                  <a:lnTo>
                    <a:pt x="883046" y="3265064"/>
                  </a:lnTo>
                  <a:cubicBezTo>
                    <a:pt x="883046" y="3296297"/>
                    <a:pt x="870638" y="3326250"/>
                    <a:pt x="848554" y="3348335"/>
                  </a:cubicBezTo>
                  <a:cubicBezTo>
                    <a:pt x="826469" y="3370420"/>
                    <a:pt x="796515" y="3382827"/>
                    <a:pt x="765282" y="3382827"/>
                  </a:cubicBezTo>
                  <a:lnTo>
                    <a:pt x="117763" y="3382827"/>
                  </a:lnTo>
                  <a:cubicBezTo>
                    <a:pt x="52724" y="3382827"/>
                    <a:pt x="0" y="3330103"/>
                    <a:pt x="0" y="3265064"/>
                  </a:cubicBezTo>
                  <a:lnTo>
                    <a:pt x="0" y="117763"/>
                  </a:lnTo>
                  <a:cubicBezTo>
                    <a:pt x="0" y="52724"/>
                    <a:pt x="52724" y="0"/>
                    <a:pt x="117763" y="0"/>
                  </a:cubicBezTo>
                  <a:close/>
                </a:path>
              </a:pathLst>
            </a:custGeom>
            <a:solidFill>
              <a:srgbClr val="3972F0"/>
            </a:solidFill>
          </p:spPr>
          <p:txBody>
            <a:bodyPr/>
            <a:lstStyle/>
            <a:p>
              <a:endParaRPr lang="en-US">
                <a:latin typeface="Tahoma" panose="020B0604030504040204" pitchFamily="34" charset="0"/>
              </a:endParaRPr>
            </a:p>
          </p:txBody>
        </p:sp>
        <p:sp>
          <p:nvSpPr>
            <p:cNvPr id="15" name="TextBox 15"/>
            <p:cNvSpPr txBox="1"/>
            <p:nvPr/>
          </p:nvSpPr>
          <p:spPr>
            <a:xfrm>
              <a:off x="0" y="-38100"/>
              <a:ext cx="883046" cy="3420927"/>
            </a:xfrm>
            <a:prstGeom prst="rect">
              <a:avLst/>
            </a:prstGeom>
          </p:spPr>
          <p:txBody>
            <a:bodyPr lIns="50800" tIns="50800" rIns="50800" bIns="50800" rtlCol="0" anchor="ctr"/>
            <a:lstStyle/>
            <a:p>
              <a:pPr algn="ctr">
                <a:lnSpc>
                  <a:spcPts val="2659"/>
                </a:lnSpc>
              </a:pPr>
              <a:endParaRPr>
                <a:latin typeface="Tahoma" panose="020B0604030504040204" pitchFamily="34" charset="0"/>
              </a:endParaRPr>
            </a:p>
          </p:txBody>
        </p:sp>
      </p:grpSp>
      <p:sp>
        <p:nvSpPr>
          <p:cNvPr id="16" name="Freeform 16"/>
          <p:cNvSpPr/>
          <p:nvPr/>
        </p:nvSpPr>
        <p:spPr>
          <a:xfrm rot="2599173">
            <a:off x="14935493" y="405716"/>
            <a:ext cx="635068" cy="585453"/>
          </a:xfrm>
          <a:custGeom>
            <a:avLst/>
            <a:gdLst/>
            <a:ahLst/>
            <a:cxnLst/>
            <a:rect l="l" t="t" r="r" b="b"/>
            <a:pathLst>
              <a:path w="635068" h="585453">
                <a:moveTo>
                  <a:pt x="0" y="0"/>
                </a:moveTo>
                <a:lnTo>
                  <a:pt x="635068" y="0"/>
                </a:lnTo>
                <a:lnTo>
                  <a:pt x="635068" y="585454"/>
                </a:lnTo>
                <a:lnTo>
                  <a:pt x="0" y="585454"/>
                </a:lnTo>
                <a:lnTo>
                  <a:pt x="0" y="0"/>
                </a:lnTo>
                <a:close/>
              </a:path>
            </a:pathLst>
          </a:custGeom>
          <a:blipFill>
            <a:blip r:embed="rId4">
              <a:extLst>
                <a:ext uri="{96DAC541-7B7A-43D3-8B79-37D633B846F1}">
                  <asvg:svgBlip xmlns:asvg="http://schemas.microsoft.com/office/drawing/2016/SVG/main" r:embed="rId5"/>
                </a:ext>
              </a:extLst>
            </a:blip>
            <a:stretch>
              <a:fillRect l="-31484" t="-39236" r="-39297" b="-46019"/>
            </a:stretch>
          </a:blipFill>
        </p:spPr>
        <p:txBody>
          <a:bodyPr/>
          <a:lstStyle/>
          <a:p>
            <a:endParaRPr lang="en-US">
              <a:latin typeface="Tahoma" panose="020B0604030504040204" pitchFamily="34" charset="0"/>
            </a:endParaRPr>
          </a:p>
        </p:txBody>
      </p:sp>
      <p:sp>
        <p:nvSpPr>
          <p:cNvPr id="17" name="Freeform 17"/>
          <p:cNvSpPr/>
          <p:nvPr/>
        </p:nvSpPr>
        <p:spPr>
          <a:xfrm>
            <a:off x="2094351" y="2661274"/>
            <a:ext cx="13754426" cy="2492990"/>
          </a:xfrm>
          <a:custGeom>
            <a:avLst/>
            <a:gdLst/>
            <a:ahLst/>
            <a:cxnLst/>
            <a:rect l="l" t="t" r="r" b="b"/>
            <a:pathLst>
              <a:path w="13754426" h="2492990">
                <a:moveTo>
                  <a:pt x="0" y="0"/>
                </a:moveTo>
                <a:lnTo>
                  <a:pt x="13754426" y="0"/>
                </a:lnTo>
                <a:lnTo>
                  <a:pt x="13754426" y="2492989"/>
                </a:lnTo>
                <a:lnTo>
                  <a:pt x="0" y="2492989"/>
                </a:lnTo>
                <a:lnTo>
                  <a:pt x="0" y="0"/>
                </a:lnTo>
                <a:close/>
              </a:path>
            </a:pathLst>
          </a:custGeom>
          <a:blipFill>
            <a:blip r:embed="rId6"/>
            <a:stretch>
              <a:fillRect/>
            </a:stretch>
          </a:blipFill>
        </p:spPr>
        <p:txBody>
          <a:bodyPr/>
          <a:lstStyle/>
          <a:p>
            <a:endParaRPr lang="en-US">
              <a:latin typeface="Tahoma" panose="020B0604030504040204" pitchFamily="34" charset="0"/>
            </a:endParaRPr>
          </a:p>
        </p:txBody>
      </p:sp>
      <p:sp>
        <p:nvSpPr>
          <p:cNvPr id="18" name="Freeform 18"/>
          <p:cNvSpPr/>
          <p:nvPr/>
        </p:nvSpPr>
        <p:spPr>
          <a:xfrm>
            <a:off x="2180108" y="6262514"/>
            <a:ext cx="13927784" cy="2298084"/>
          </a:xfrm>
          <a:custGeom>
            <a:avLst/>
            <a:gdLst/>
            <a:ahLst/>
            <a:cxnLst/>
            <a:rect l="l" t="t" r="r" b="b"/>
            <a:pathLst>
              <a:path w="13927784" h="2298084">
                <a:moveTo>
                  <a:pt x="0" y="0"/>
                </a:moveTo>
                <a:lnTo>
                  <a:pt x="13927784" y="0"/>
                </a:lnTo>
                <a:lnTo>
                  <a:pt x="13927784" y="2298084"/>
                </a:lnTo>
                <a:lnTo>
                  <a:pt x="0" y="2298084"/>
                </a:lnTo>
                <a:lnTo>
                  <a:pt x="0" y="0"/>
                </a:lnTo>
                <a:close/>
              </a:path>
            </a:pathLst>
          </a:custGeom>
          <a:blipFill>
            <a:blip r:embed="rId7"/>
            <a:stretch>
              <a:fillRect/>
            </a:stretch>
          </a:blipFill>
        </p:spPr>
        <p:txBody>
          <a:bodyPr/>
          <a:lstStyle/>
          <a:p>
            <a:endParaRPr lang="en-US">
              <a:latin typeface="Tahoma" panose="020B0604030504040204" pitchFamily="34" charset="0"/>
            </a:endParaRPr>
          </a:p>
        </p:txBody>
      </p:sp>
      <p:sp>
        <p:nvSpPr>
          <p:cNvPr id="19" name="Freeform 19"/>
          <p:cNvSpPr/>
          <p:nvPr/>
        </p:nvSpPr>
        <p:spPr>
          <a:xfrm>
            <a:off x="3420737" y="8607825"/>
            <a:ext cx="11301259" cy="1271392"/>
          </a:xfrm>
          <a:custGeom>
            <a:avLst/>
            <a:gdLst/>
            <a:ahLst/>
            <a:cxnLst/>
            <a:rect l="l" t="t" r="r" b="b"/>
            <a:pathLst>
              <a:path w="11301259" h="1271392">
                <a:moveTo>
                  <a:pt x="0" y="0"/>
                </a:moveTo>
                <a:lnTo>
                  <a:pt x="11301259" y="0"/>
                </a:lnTo>
                <a:lnTo>
                  <a:pt x="11301259" y="1271391"/>
                </a:lnTo>
                <a:lnTo>
                  <a:pt x="0" y="1271391"/>
                </a:lnTo>
                <a:lnTo>
                  <a:pt x="0" y="0"/>
                </a:lnTo>
                <a:close/>
              </a:path>
            </a:pathLst>
          </a:custGeom>
          <a:blipFill>
            <a:blip r:embed="rId8"/>
            <a:stretch>
              <a:fillRect/>
            </a:stretch>
          </a:blipFill>
        </p:spPr>
        <p:txBody>
          <a:bodyPr/>
          <a:lstStyle/>
          <a:p>
            <a:endParaRPr lang="en-US">
              <a:latin typeface="Tahoma" panose="020B0604030504040204" pitchFamily="34" charset="0"/>
            </a:endParaRPr>
          </a:p>
        </p:txBody>
      </p:sp>
      <p:sp>
        <p:nvSpPr>
          <p:cNvPr id="20" name="TextBox 20"/>
          <p:cNvSpPr txBox="1"/>
          <p:nvPr/>
        </p:nvSpPr>
        <p:spPr>
          <a:xfrm>
            <a:off x="2094351" y="1967262"/>
            <a:ext cx="11033089" cy="482953"/>
          </a:xfrm>
          <a:prstGeom prst="rect">
            <a:avLst/>
          </a:prstGeom>
        </p:spPr>
        <p:txBody>
          <a:bodyPr lIns="0" tIns="0" rIns="0" bIns="0" rtlCol="0" anchor="t">
            <a:spAutoFit/>
          </a:bodyPr>
          <a:lstStyle/>
          <a:p>
            <a:pPr algn="l">
              <a:lnSpc>
                <a:spcPts val="4200"/>
              </a:lnSpc>
            </a:pPr>
            <a:r>
              <a:rPr lang="en-US" sz="3000" b="1" err="1">
                <a:solidFill>
                  <a:srgbClr val="000000"/>
                </a:solidFill>
                <a:latin typeface="Tahoma" panose="020B0604030504040204" pitchFamily="34" charset="0"/>
                <a:ea typeface="Tahoma" panose="020B0604030504040204" pitchFamily="34" charset="0"/>
                <a:cs typeface="Tahoma" panose="020B0604030504040204" pitchFamily="34" charset="0"/>
                <a:sym typeface="Tahoma Bold"/>
              </a:rPr>
              <a:t>Thực</a:t>
            </a:r>
            <a:r>
              <a:rPr lang="en-US" sz="3000" b="1">
                <a:solidFill>
                  <a:srgbClr val="000000"/>
                </a:solidFill>
                <a:latin typeface="Tahoma" panose="020B0604030504040204" pitchFamily="34" charset="0"/>
                <a:ea typeface="Tahoma" panose="020B0604030504040204" pitchFamily="34" charset="0"/>
                <a:cs typeface="Tahoma" panose="020B0604030504040204" pitchFamily="34" charset="0"/>
                <a:sym typeface="Tahoma Bold"/>
              </a:rPr>
              <a:t> </a:t>
            </a:r>
            <a:r>
              <a:rPr lang="en-US" sz="3000" b="1" err="1">
                <a:solidFill>
                  <a:srgbClr val="000000"/>
                </a:solidFill>
                <a:latin typeface="Tahoma" panose="020B0604030504040204" pitchFamily="34" charset="0"/>
                <a:ea typeface="Tahoma" panose="020B0604030504040204" pitchFamily="34" charset="0"/>
                <a:cs typeface="Tahoma" panose="020B0604030504040204" pitchFamily="34" charset="0"/>
                <a:sym typeface="Tahoma Bold"/>
              </a:rPr>
              <a:t>thi</a:t>
            </a:r>
            <a:r>
              <a:rPr lang="en-US" sz="3000" b="1">
                <a:solidFill>
                  <a:srgbClr val="000000"/>
                </a:solidFill>
                <a:latin typeface="Tahoma" panose="020B0604030504040204" pitchFamily="34" charset="0"/>
                <a:ea typeface="Tahoma" panose="020B0604030504040204" pitchFamily="34" charset="0"/>
                <a:cs typeface="Tahoma" panose="020B0604030504040204" pitchFamily="34" charset="0"/>
                <a:sym typeface="Tahoma Bold"/>
              </a:rPr>
              <a:t> </a:t>
            </a:r>
            <a:r>
              <a:rPr lang="en-US" sz="3000" b="1" err="1">
                <a:solidFill>
                  <a:srgbClr val="000000"/>
                </a:solidFill>
                <a:latin typeface="Tahoma" panose="020B0604030504040204" pitchFamily="34" charset="0"/>
                <a:ea typeface="Tahoma" panose="020B0604030504040204" pitchFamily="34" charset="0"/>
                <a:cs typeface="Tahoma" panose="020B0604030504040204" pitchFamily="34" charset="0"/>
                <a:sym typeface="Tahoma Bold"/>
              </a:rPr>
              <a:t>lệnh</a:t>
            </a:r>
            <a:r>
              <a:rPr lang="en-US" sz="3000" b="1">
                <a:solidFill>
                  <a:srgbClr val="000000"/>
                </a:solidFill>
                <a:latin typeface="Tahoma" panose="020B0604030504040204" pitchFamily="34" charset="0"/>
                <a:ea typeface="Tahoma" panose="020B0604030504040204" pitchFamily="34" charset="0"/>
                <a:cs typeface="Tahoma" panose="020B0604030504040204" pitchFamily="34" charset="0"/>
                <a:sym typeface="Tahoma Bold"/>
              </a:rPr>
              <a:t> </a:t>
            </a:r>
            <a:r>
              <a:rPr lang="en-US" sz="3000" b="1">
                <a:solidFill>
                  <a:srgbClr val="00BF63"/>
                </a:solidFill>
                <a:latin typeface="Tahoma" panose="020B0604030504040204" pitchFamily="34" charset="0"/>
                <a:ea typeface="Tahoma" panose="020B0604030504040204" pitchFamily="34" charset="0"/>
                <a:cs typeface="Tahoma" panose="020B0604030504040204" pitchFamily="34" charset="0"/>
                <a:sym typeface="Tahoma Bold"/>
              </a:rPr>
              <a:t>OPTIMIZE</a:t>
            </a:r>
          </a:p>
        </p:txBody>
      </p:sp>
      <p:sp>
        <p:nvSpPr>
          <p:cNvPr id="21" name="TextBox 21"/>
          <p:cNvSpPr txBox="1"/>
          <p:nvPr/>
        </p:nvSpPr>
        <p:spPr>
          <a:xfrm>
            <a:off x="2094351" y="5424314"/>
            <a:ext cx="9734513" cy="482953"/>
          </a:xfrm>
          <a:prstGeom prst="rect">
            <a:avLst/>
          </a:prstGeom>
        </p:spPr>
        <p:txBody>
          <a:bodyPr lIns="0" tIns="0" rIns="0" bIns="0" rtlCol="0" anchor="t">
            <a:spAutoFit/>
          </a:bodyPr>
          <a:lstStyle/>
          <a:p>
            <a:pPr algn="l">
              <a:lnSpc>
                <a:spcPts val="4200"/>
              </a:lnSpc>
            </a:pPr>
            <a:r>
              <a:rPr lang="en-US" sz="3000" b="1" err="1">
                <a:solidFill>
                  <a:srgbClr val="000000"/>
                </a:solidFill>
                <a:latin typeface="Tahoma" panose="020B0604030504040204" pitchFamily="34" charset="0"/>
                <a:ea typeface="Tahoma" panose="020B0604030504040204" pitchFamily="34" charset="0"/>
                <a:cs typeface="Tahoma" panose="020B0604030504040204" pitchFamily="34" charset="0"/>
                <a:sym typeface="Tahoma Bold"/>
              </a:rPr>
              <a:t>Kiểm</a:t>
            </a:r>
            <a:r>
              <a:rPr lang="en-US" sz="3000" b="1">
                <a:solidFill>
                  <a:srgbClr val="000000"/>
                </a:solidFill>
                <a:latin typeface="Tahoma" panose="020B0604030504040204" pitchFamily="34" charset="0"/>
                <a:ea typeface="Tahoma" panose="020B0604030504040204" pitchFamily="34" charset="0"/>
                <a:cs typeface="Tahoma" panose="020B0604030504040204" pitchFamily="34" charset="0"/>
                <a:sym typeface="Tahoma Bold"/>
              </a:rPr>
              <a:t> </a:t>
            </a:r>
            <a:r>
              <a:rPr lang="en-US" sz="3000" b="1" err="1">
                <a:solidFill>
                  <a:srgbClr val="000000"/>
                </a:solidFill>
                <a:latin typeface="Tahoma" panose="020B0604030504040204" pitchFamily="34" charset="0"/>
                <a:ea typeface="Tahoma" panose="020B0604030504040204" pitchFamily="34" charset="0"/>
                <a:cs typeface="Tahoma" panose="020B0604030504040204" pitchFamily="34" charset="0"/>
                <a:sym typeface="Tahoma Bold"/>
              </a:rPr>
              <a:t>tra</a:t>
            </a:r>
            <a:r>
              <a:rPr lang="en-US" sz="3000" b="1">
                <a:solidFill>
                  <a:srgbClr val="000000"/>
                </a:solidFill>
                <a:latin typeface="Tahoma" panose="020B0604030504040204" pitchFamily="34" charset="0"/>
                <a:ea typeface="Tahoma" panose="020B0604030504040204" pitchFamily="34" charset="0"/>
                <a:cs typeface="Tahoma" panose="020B0604030504040204" pitchFamily="34" charset="0"/>
                <a:sym typeface="Tahoma Bold"/>
              </a:rPr>
              <a:t> </a:t>
            </a:r>
            <a:r>
              <a:rPr lang="en-US" sz="3000" b="1" err="1">
                <a:solidFill>
                  <a:srgbClr val="000000"/>
                </a:solidFill>
                <a:latin typeface="Tahoma" panose="020B0604030504040204" pitchFamily="34" charset="0"/>
                <a:ea typeface="Tahoma" panose="020B0604030504040204" pitchFamily="34" charset="0"/>
                <a:cs typeface="Tahoma" panose="020B0604030504040204" pitchFamily="34" charset="0"/>
                <a:sym typeface="Tahoma Bold"/>
              </a:rPr>
              <a:t>lịch</a:t>
            </a:r>
            <a:r>
              <a:rPr lang="en-US" sz="3000" b="1">
                <a:solidFill>
                  <a:srgbClr val="000000"/>
                </a:solidFill>
                <a:latin typeface="Tahoma" panose="020B0604030504040204" pitchFamily="34" charset="0"/>
                <a:ea typeface="Tahoma" panose="020B0604030504040204" pitchFamily="34" charset="0"/>
                <a:cs typeface="Tahoma" panose="020B0604030504040204" pitchFamily="34" charset="0"/>
                <a:sym typeface="Tahoma Bold"/>
              </a:rPr>
              <a:t> </a:t>
            </a:r>
            <a:r>
              <a:rPr lang="en-US" sz="3000" b="1" err="1">
                <a:solidFill>
                  <a:srgbClr val="000000"/>
                </a:solidFill>
                <a:latin typeface="Tahoma" panose="020B0604030504040204" pitchFamily="34" charset="0"/>
                <a:ea typeface="Tahoma" panose="020B0604030504040204" pitchFamily="34" charset="0"/>
                <a:cs typeface="Tahoma" panose="020B0604030504040204" pitchFamily="34" charset="0"/>
                <a:sym typeface="Tahoma Bold"/>
              </a:rPr>
              <a:t>sử</a:t>
            </a:r>
            <a:r>
              <a:rPr lang="en-US" sz="3000" b="1">
                <a:solidFill>
                  <a:srgbClr val="000000"/>
                </a:solidFill>
                <a:latin typeface="Tahoma" panose="020B0604030504040204" pitchFamily="34" charset="0"/>
                <a:ea typeface="Tahoma" panose="020B0604030504040204" pitchFamily="34" charset="0"/>
                <a:cs typeface="Tahoma" panose="020B0604030504040204" pitchFamily="34" charset="0"/>
                <a:sym typeface="Tahoma Bold"/>
              </a:rPr>
              <a:t> </a:t>
            </a:r>
            <a:r>
              <a:rPr lang="en-US" sz="3000" b="1">
                <a:solidFill>
                  <a:srgbClr val="00BF63"/>
                </a:solidFill>
                <a:latin typeface="Tahoma" panose="020B0604030504040204" pitchFamily="34" charset="0"/>
                <a:ea typeface="Tahoma" panose="020B0604030504040204" pitchFamily="34" charset="0"/>
                <a:cs typeface="Tahoma" panose="020B0604030504040204" pitchFamily="34" charset="0"/>
                <a:sym typeface="Tahoma Bold"/>
              </a:rPr>
              <a:t>OPTIMIZE</a:t>
            </a:r>
          </a:p>
        </p:txBody>
      </p:sp>
      <p:sp>
        <p:nvSpPr>
          <p:cNvPr id="22" name="TextBox 22"/>
          <p:cNvSpPr txBox="1"/>
          <p:nvPr/>
        </p:nvSpPr>
        <p:spPr>
          <a:xfrm>
            <a:off x="1299308" y="1027462"/>
            <a:ext cx="11755398" cy="563488"/>
          </a:xfrm>
          <a:prstGeom prst="rect">
            <a:avLst/>
          </a:prstGeom>
        </p:spPr>
        <p:txBody>
          <a:bodyPr lIns="0" tIns="0" rIns="0" bIns="0" rtlCol="0" anchor="t">
            <a:spAutoFit/>
          </a:bodyPr>
          <a:lstStyle/>
          <a:p>
            <a:pPr marL="0" lvl="0" indent="0" algn="l">
              <a:lnSpc>
                <a:spcPts val="4900"/>
              </a:lnSpc>
              <a:spcBef>
                <a:spcPct val="0"/>
              </a:spcBef>
            </a:pPr>
            <a:r>
              <a:rPr lang="en-US" sz="3500" b="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3.2. </a:t>
            </a:r>
            <a:r>
              <a:rPr lang="en-US" sz="3500" b="1" err="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Sử</a:t>
            </a:r>
            <a:r>
              <a:rPr lang="en-US" sz="3500" b="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 </a:t>
            </a:r>
            <a:r>
              <a:rPr lang="en-US" sz="3500" b="1" err="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dụng</a:t>
            </a:r>
            <a:r>
              <a:rPr lang="en-US" sz="3500" b="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 OPTIMIZE </a:t>
            </a:r>
            <a:r>
              <a:rPr lang="en-US" sz="3500" b="1" err="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để</a:t>
            </a:r>
            <a:r>
              <a:rPr lang="en-US" sz="3500" b="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 </a:t>
            </a:r>
            <a:r>
              <a:rPr lang="en-US" sz="3500" b="1" err="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khắc</a:t>
            </a:r>
            <a:r>
              <a:rPr lang="en-US" sz="3500" b="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 </a:t>
            </a:r>
            <a:r>
              <a:rPr lang="en-US" sz="3500" b="1" err="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phục</a:t>
            </a:r>
            <a:r>
              <a:rPr lang="en-US" sz="3500" b="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 </a:t>
            </a:r>
            <a:r>
              <a:rPr lang="en-US" sz="3500" b="1" err="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vấn</a:t>
            </a:r>
            <a:r>
              <a:rPr lang="en-US" sz="3500" b="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 </a:t>
            </a:r>
            <a:r>
              <a:rPr lang="en-US" sz="3500" b="1" err="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đề</a:t>
            </a:r>
            <a:r>
              <a:rPr lang="en-US" sz="3500" b="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 </a:t>
            </a:r>
            <a:r>
              <a:rPr lang="en-US" sz="3500" b="1" err="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tệp</a:t>
            </a:r>
            <a:r>
              <a:rPr lang="en-US" sz="3500" b="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 </a:t>
            </a:r>
            <a:r>
              <a:rPr lang="en-US" sz="3500" b="1" err="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nhỏ</a:t>
            </a:r>
            <a:endParaRPr lang="en-US" sz="3500" b="1">
              <a:solidFill>
                <a:srgbClr val="3972F0"/>
              </a:solidFill>
              <a:latin typeface="Tahoma" panose="020B0604030504040204" pitchFamily="34" charset="0"/>
              <a:ea typeface="Tahoma" panose="020B0604030504040204" pitchFamily="34" charset="0"/>
              <a:cs typeface="Tahoma" panose="020B0604030504040204" pitchFamily="34" charset="0"/>
              <a:sym typeface="Tahoma Bold"/>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457712" y="-1307820"/>
            <a:ext cx="5051305" cy="12844173"/>
            <a:chOff x="0" y="0"/>
            <a:chExt cx="1330385" cy="3382827"/>
          </a:xfrm>
        </p:grpSpPr>
        <p:sp>
          <p:nvSpPr>
            <p:cNvPr id="3" name="Freeform 3"/>
            <p:cNvSpPr/>
            <p:nvPr/>
          </p:nvSpPr>
          <p:spPr>
            <a:xfrm>
              <a:off x="0" y="0"/>
              <a:ext cx="1330385" cy="3382827"/>
            </a:xfrm>
            <a:custGeom>
              <a:avLst/>
              <a:gdLst/>
              <a:ahLst/>
              <a:cxnLst/>
              <a:rect l="l" t="t" r="r" b="b"/>
              <a:pathLst>
                <a:path w="1330385" h="3382827">
                  <a:moveTo>
                    <a:pt x="78166" y="0"/>
                  </a:moveTo>
                  <a:lnTo>
                    <a:pt x="1252219" y="0"/>
                  </a:lnTo>
                  <a:cubicBezTo>
                    <a:pt x="1272950" y="0"/>
                    <a:pt x="1292832" y="8235"/>
                    <a:pt x="1307491" y="22894"/>
                  </a:cubicBezTo>
                  <a:cubicBezTo>
                    <a:pt x="1322150" y="37553"/>
                    <a:pt x="1330385" y="57435"/>
                    <a:pt x="1330385" y="78166"/>
                  </a:cubicBezTo>
                  <a:lnTo>
                    <a:pt x="1330385" y="3304662"/>
                  </a:lnTo>
                  <a:cubicBezTo>
                    <a:pt x="1330385" y="3325392"/>
                    <a:pt x="1322150" y="3345274"/>
                    <a:pt x="1307491" y="3359933"/>
                  </a:cubicBezTo>
                  <a:cubicBezTo>
                    <a:pt x="1292832" y="3374592"/>
                    <a:pt x="1272950" y="3382827"/>
                    <a:pt x="1252219" y="3382827"/>
                  </a:cubicBezTo>
                  <a:lnTo>
                    <a:pt x="78166" y="3382827"/>
                  </a:lnTo>
                  <a:cubicBezTo>
                    <a:pt x="57435" y="3382827"/>
                    <a:pt x="37553" y="3374592"/>
                    <a:pt x="22894" y="3359933"/>
                  </a:cubicBezTo>
                  <a:cubicBezTo>
                    <a:pt x="8235" y="3345274"/>
                    <a:pt x="0" y="3325392"/>
                    <a:pt x="0" y="3304662"/>
                  </a:cubicBezTo>
                  <a:lnTo>
                    <a:pt x="0" y="78166"/>
                  </a:lnTo>
                  <a:cubicBezTo>
                    <a:pt x="0" y="57435"/>
                    <a:pt x="8235" y="37553"/>
                    <a:pt x="22894" y="22894"/>
                  </a:cubicBezTo>
                  <a:cubicBezTo>
                    <a:pt x="37553" y="8235"/>
                    <a:pt x="57435" y="0"/>
                    <a:pt x="78166" y="0"/>
                  </a:cubicBezTo>
                  <a:close/>
                </a:path>
              </a:pathLst>
            </a:custGeom>
            <a:solidFill>
              <a:srgbClr val="3972F0"/>
            </a:solidFill>
          </p:spPr>
          <p:txBody>
            <a:bodyPr/>
            <a:lstStyle/>
            <a:p>
              <a:endParaRPr lang="en-US">
                <a:latin typeface="Tahoma" panose="020B0604030504040204" pitchFamily="34" charset="0"/>
              </a:endParaRPr>
            </a:p>
          </p:txBody>
        </p:sp>
        <p:sp>
          <p:nvSpPr>
            <p:cNvPr id="4" name="TextBox 4"/>
            <p:cNvSpPr txBox="1"/>
            <p:nvPr/>
          </p:nvSpPr>
          <p:spPr>
            <a:xfrm>
              <a:off x="0" y="-38100"/>
              <a:ext cx="1330385" cy="3420927"/>
            </a:xfrm>
            <a:prstGeom prst="rect">
              <a:avLst/>
            </a:prstGeom>
          </p:spPr>
          <p:txBody>
            <a:bodyPr lIns="50800" tIns="50800" rIns="50800" bIns="50800" rtlCol="0" anchor="ctr"/>
            <a:lstStyle/>
            <a:p>
              <a:pPr algn="ctr">
                <a:lnSpc>
                  <a:spcPts val="2659"/>
                </a:lnSpc>
              </a:pPr>
              <a:endParaRPr>
                <a:latin typeface="Tahoma" panose="020B0604030504040204" pitchFamily="34" charset="0"/>
              </a:endParaRPr>
            </a:p>
          </p:txBody>
        </p:sp>
      </p:grpSp>
      <p:grpSp>
        <p:nvGrpSpPr>
          <p:cNvPr id="5" name="Group 5"/>
          <p:cNvGrpSpPr/>
          <p:nvPr/>
        </p:nvGrpSpPr>
        <p:grpSpPr>
          <a:xfrm>
            <a:off x="8803348" y="842233"/>
            <a:ext cx="1673561" cy="1673561"/>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3972F0">
                    <a:alpha val="100000"/>
                  </a:srgbClr>
                </a:gs>
                <a:gs pos="100000">
                  <a:srgbClr val="1CDAFF">
                    <a:alpha val="100000"/>
                  </a:srgbClr>
                </a:gs>
              </a:gsLst>
              <a:lin ang="5400000"/>
            </a:gradFill>
          </p:spPr>
          <p:txBody>
            <a:bodyPr/>
            <a:lstStyle/>
            <a:p>
              <a:endParaRPr lang="en-US">
                <a:latin typeface="Tahoma" panose="020B0604030504040204" pitchFamily="34" charset="0"/>
              </a:endParaRPr>
            </a:p>
          </p:txBody>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latin typeface="Tahoma" panose="020B0604030504040204" pitchFamily="34" charset="0"/>
              </a:endParaRPr>
            </a:p>
          </p:txBody>
        </p:sp>
      </p:grpSp>
      <p:grpSp>
        <p:nvGrpSpPr>
          <p:cNvPr id="8" name="Group 8"/>
          <p:cNvGrpSpPr>
            <a:grpSpLocks noChangeAspect="1"/>
          </p:cNvGrpSpPr>
          <p:nvPr/>
        </p:nvGrpSpPr>
        <p:grpSpPr>
          <a:xfrm>
            <a:off x="9295498" y="1263178"/>
            <a:ext cx="7396725" cy="3880322"/>
            <a:chOff x="0" y="0"/>
            <a:chExt cx="6350000" cy="3331210"/>
          </a:xfrm>
        </p:grpSpPr>
        <p:sp>
          <p:nvSpPr>
            <p:cNvPr id="9" name="Freeform 9"/>
            <p:cNvSpPr/>
            <p:nvPr/>
          </p:nvSpPr>
          <p:spPr>
            <a:xfrm>
              <a:off x="0" y="0"/>
              <a:ext cx="6350000" cy="3331210"/>
            </a:xfrm>
            <a:custGeom>
              <a:avLst/>
              <a:gdLst/>
              <a:ahLst/>
              <a:cxnLst/>
              <a:rect l="l" t="t" r="r" b="b"/>
              <a:pathLst>
                <a:path w="6350000" h="3331210">
                  <a:moveTo>
                    <a:pt x="6209030" y="0"/>
                  </a:moveTo>
                  <a:lnTo>
                    <a:pt x="140970" y="0"/>
                  </a:lnTo>
                  <a:cubicBezTo>
                    <a:pt x="63500" y="0"/>
                    <a:pt x="0" y="62230"/>
                    <a:pt x="0" y="138430"/>
                  </a:cubicBezTo>
                  <a:lnTo>
                    <a:pt x="0" y="3192780"/>
                  </a:lnTo>
                  <a:cubicBezTo>
                    <a:pt x="0" y="3268980"/>
                    <a:pt x="63500" y="3331210"/>
                    <a:pt x="140970" y="3331210"/>
                  </a:cubicBezTo>
                  <a:lnTo>
                    <a:pt x="6209030" y="3331210"/>
                  </a:lnTo>
                  <a:cubicBezTo>
                    <a:pt x="6286500" y="3331210"/>
                    <a:pt x="6350000" y="3268980"/>
                    <a:pt x="6350000" y="3192780"/>
                  </a:cubicBezTo>
                  <a:lnTo>
                    <a:pt x="6350000" y="138430"/>
                  </a:lnTo>
                  <a:cubicBezTo>
                    <a:pt x="6350000" y="62230"/>
                    <a:pt x="6286500" y="0"/>
                    <a:pt x="6209030" y="0"/>
                  </a:cubicBezTo>
                  <a:close/>
                </a:path>
              </a:pathLst>
            </a:custGeom>
            <a:blipFill>
              <a:blip r:embed="rId2"/>
              <a:stretch>
                <a:fillRect t="-21483" b="-21483"/>
              </a:stretch>
            </a:blipFill>
          </p:spPr>
          <p:txBody>
            <a:bodyPr/>
            <a:lstStyle/>
            <a:p>
              <a:endParaRPr lang="en-US">
                <a:latin typeface="Tahoma" panose="020B0604030504040204" pitchFamily="34" charset="0"/>
              </a:endParaRPr>
            </a:p>
          </p:txBody>
        </p:sp>
      </p:grpSp>
      <p:grpSp>
        <p:nvGrpSpPr>
          <p:cNvPr id="10" name="Group 10"/>
          <p:cNvGrpSpPr/>
          <p:nvPr/>
        </p:nvGrpSpPr>
        <p:grpSpPr>
          <a:xfrm>
            <a:off x="1597986" y="5543550"/>
            <a:ext cx="13892836" cy="3439527"/>
            <a:chOff x="0" y="0"/>
            <a:chExt cx="3436177" cy="850714"/>
          </a:xfrm>
        </p:grpSpPr>
        <p:sp>
          <p:nvSpPr>
            <p:cNvPr id="11" name="Freeform 11"/>
            <p:cNvSpPr/>
            <p:nvPr/>
          </p:nvSpPr>
          <p:spPr>
            <a:xfrm>
              <a:off x="0" y="0"/>
              <a:ext cx="3436177" cy="850714"/>
            </a:xfrm>
            <a:custGeom>
              <a:avLst/>
              <a:gdLst/>
              <a:ahLst/>
              <a:cxnLst/>
              <a:rect l="l" t="t" r="r" b="b"/>
              <a:pathLst>
                <a:path w="3436177" h="850714">
                  <a:moveTo>
                    <a:pt x="19504" y="0"/>
                  </a:moveTo>
                  <a:lnTo>
                    <a:pt x="3416673" y="0"/>
                  </a:lnTo>
                  <a:cubicBezTo>
                    <a:pt x="3421846" y="0"/>
                    <a:pt x="3426807" y="2055"/>
                    <a:pt x="3430465" y="5713"/>
                  </a:cubicBezTo>
                  <a:cubicBezTo>
                    <a:pt x="3434123" y="9370"/>
                    <a:pt x="3436177" y="14331"/>
                    <a:pt x="3436177" y="19504"/>
                  </a:cubicBezTo>
                  <a:lnTo>
                    <a:pt x="3436177" y="831209"/>
                  </a:lnTo>
                  <a:cubicBezTo>
                    <a:pt x="3436177" y="841981"/>
                    <a:pt x="3427445" y="850714"/>
                    <a:pt x="3416673" y="850714"/>
                  </a:cubicBezTo>
                  <a:lnTo>
                    <a:pt x="19504" y="850714"/>
                  </a:lnTo>
                  <a:cubicBezTo>
                    <a:pt x="14331" y="850714"/>
                    <a:pt x="9370" y="848659"/>
                    <a:pt x="5713" y="845001"/>
                  </a:cubicBezTo>
                  <a:cubicBezTo>
                    <a:pt x="2055" y="841343"/>
                    <a:pt x="0" y="836382"/>
                    <a:pt x="0" y="831209"/>
                  </a:cubicBezTo>
                  <a:lnTo>
                    <a:pt x="0" y="19504"/>
                  </a:lnTo>
                  <a:cubicBezTo>
                    <a:pt x="0" y="14331"/>
                    <a:pt x="2055" y="9370"/>
                    <a:pt x="5713" y="5713"/>
                  </a:cubicBezTo>
                  <a:cubicBezTo>
                    <a:pt x="9370" y="2055"/>
                    <a:pt x="14331" y="0"/>
                    <a:pt x="19504" y="0"/>
                  </a:cubicBezTo>
                  <a:close/>
                </a:path>
              </a:pathLst>
            </a:custGeom>
            <a:solidFill>
              <a:srgbClr val="3972F0"/>
            </a:solidFill>
          </p:spPr>
          <p:txBody>
            <a:bodyPr/>
            <a:lstStyle/>
            <a:p>
              <a:endParaRPr lang="en-US">
                <a:latin typeface="Tahoma" panose="020B0604030504040204" pitchFamily="34" charset="0"/>
              </a:endParaRPr>
            </a:p>
          </p:txBody>
        </p:sp>
        <p:sp>
          <p:nvSpPr>
            <p:cNvPr id="12" name="TextBox 12"/>
            <p:cNvSpPr txBox="1"/>
            <p:nvPr/>
          </p:nvSpPr>
          <p:spPr>
            <a:xfrm>
              <a:off x="0" y="-38100"/>
              <a:ext cx="3436177" cy="888814"/>
            </a:xfrm>
            <a:prstGeom prst="rect">
              <a:avLst/>
            </a:prstGeom>
          </p:spPr>
          <p:txBody>
            <a:bodyPr lIns="50800" tIns="50800" rIns="50800" bIns="50800" rtlCol="0" anchor="ctr"/>
            <a:lstStyle/>
            <a:p>
              <a:pPr algn="ctr">
                <a:lnSpc>
                  <a:spcPts val="2659"/>
                </a:lnSpc>
              </a:pPr>
              <a:endParaRPr>
                <a:latin typeface="Tahoma" panose="020B0604030504040204" pitchFamily="34" charset="0"/>
              </a:endParaRPr>
            </a:p>
          </p:txBody>
        </p:sp>
      </p:grpSp>
      <p:sp>
        <p:nvSpPr>
          <p:cNvPr id="13" name="TextBox 13"/>
          <p:cNvSpPr txBox="1"/>
          <p:nvPr/>
        </p:nvSpPr>
        <p:spPr>
          <a:xfrm>
            <a:off x="1597986" y="2007231"/>
            <a:ext cx="5342623" cy="1216025"/>
          </a:xfrm>
          <a:prstGeom prst="rect">
            <a:avLst/>
          </a:prstGeom>
        </p:spPr>
        <p:txBody>
          <a:bodyPr lIns="0" tIns="0" rIns="0" bIns="0" rtlCol="0" anchor="t">
            <a:spAutoFit/>
          </a:bodyPr>
          <a:lstStyle/>
          <a:p>
            <a:pPr marL="0" lvl="0" indent="0" algn="l">
              <a:lnSpc>
                <a:spcPts val="4900"/>
              </a:lnSpc>
              <a:spcBef>
                <a:spcPct val="0"/>
              </a:spcBef>
            </a:pPr>
            <a:r>
              <a:rPr lang="en-US" sz="3500" b="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3.3. </a:t>
            </a:r>
            <a:r>
              <a:rPr lang="en-US" sz="3500" b="1" err="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Áp</a:t>
            </a:r>
            <a:r>
              <a:rPr lang="en-US" sz="3500" b="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 </a:t>
            </a:r>
            <a:r>
              <a:rPr lang="en-US" sz="3500" b="1" err="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dụng</a:t>
            </a:r>
            <a:r>
              <a:rPr lang="en-US" sz="3500" b="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 Z-Order </a:t>
            </a:r>
            <a:r>
              <a:rPr lang="en-US" sz="3500" b="1" err="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để</a:t>
            </a:r>
            <a:r>
              <a:rPr lang="en-US" sz="3500" b="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 </a:t>
            </a:r>
            <a:r>
              <a:rPr lang="en-US" sz="3500" b="1" err="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tối</a:t>
            </a:r>
            <a:r>
              <a:rPr lang="en-US" sz="3500" b="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 </a:t>
            </a:r>
            <a:r>
              <a:rPr lang="en-US" sz="3500" b="1" err="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ưu</a:t>
            </a:r>
            <a:r>
              <a:rPr lang="en-US" sz="3500" b="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 </a:t>
            </a:r>
            <a:r>
              <a:rPr lang="en-US" sz="3500" b="1" err="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hóa</a:t>
            </a:r>
            <a:r>
              <a:rPr lang="en-US" sz="3500" b="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 </a:t>
            </a:r>
            <a:r>
              <a:rPr lang="en-US" sz="3500" b="1" err="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truy</a:t>
            </a:r>
            <a:r>
              <a:rPr lang="en-US" sz="3500" b="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 </a:t>
            </a:r>
            <a:r>
              <a:rPr lang="en-US" sz="3500" b="1" err="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vấn</a:t>
            </a:r>
            <a:endParaRPr lang="en-US" sz="3500" b="1">
              <a:solidFill>
                <a:srgbClr val="3972F0"/>
              </a:solidFill>
              <a:latin typeface="Tahoma" panose="020B0604030504040204" pitchFamily="34" charset="0"/>
              <a:ea typeface="Tahoma" panose="020B0604030504040204" pitchFamily="34" charset="0"/>
              <a:cs typeface="Tahoma" panose="020B0604030504040204" pitchFamily="34" charset="0"/>
              <a:sym typeface="Tahoma Bold"/>
            </a:endParaRPr>
          </a:p>
        </p:txBody>
      </p:sp>
      <p:sp>
        <p:nvSpPr>
          <p:cNvPr id="14" name="TextBox 14"/>
          <p:cNvSpPr txBox="1"/>
          <p:nvPr/>
        </p:nvSpPr>
        <p:spPr>
          <a:xfrm>
            <a:off x="1597986" y="3562350"/>
            <a:ext cx="6541162" cy="1581150"/>
          </a:xfrm>
          <a:prstGeom prst="rect">
            <a:avLst/>
          </a:prstGeom>
        </p:spPr>
        <p:txBody>
          <a:bodyPr lIns="0" tIns="0" rIns="0" bIns="0" rtlCol="0" anchor="t">
            <a:spAutoFit/>
          </a:bodyPr>
          <a:lstStyle/>
          <a:p>
            <a:pPr algn="just">
              <a:lnSpc>
                <a:spcPts val="4200"/>
              </a:lnSpc>
            </a:pPr>
            <a:r>
              <a:rPr lang="en-US" sz="3000">
                <a:solidFill>
                  <a:srgbClr val="000000"/>
                </a:solidFill>
                <a:latin typeface="Tahoma"/>
                <a:ea typeface="Tahoma"/>
                <a:cs typeface="Tahoma"/>
                <a:sym typeface="Tahoma"/>
              </a:rPr>
              <a:t>Là một kỹ thuật tối ưu hóa giúp tổ chức dữ liệu có liên quan vào cùng một nhóm tệp. </a:t>
            </a:r>
          </a:p>
        </p:txBody>
      </p:sp>
      <p:sp>
        <p:nvSpPr>
          <p:cNvPr id="15" name="TextBox 15"/>
          <p:cNvSpPr txBox="1"/>
          <p:nvPr/>
        </p:nvSpPr>
        <p:spPr>
          <a:xfrm>
            <a:off x="1708126" y="5910763"/>
            <a:ext cx="13220720" cy="2647950"/>
          </a:xfrm>
          <a:prstGeom prst="rect">
            <a:avLst/>
          </a:prstGeom>
        </p:spPr>
        <p:txBody>
          <a:bodyPr lIns="0" tIns="0" rIns="0" bIns="0" rtlCol="0" anchor="t">
            <a:spAutoFit/>
          </a:bodyPr>
          <a:lstStyle/>
          <a:p>
            <a:pPr marL="647700" lvl="1" indent="-323850" algn="just">
              <a:lnSpc>
                <a:spcPts val="4200"/>
              </a:lnSpc>
              <a:buFont typeface="Arial"/>
              <a:buChar char="•"/>
            </a:pPr>
            <a:r>
              <a:rPr lang="en-US" sz="3000" b="1" err="1">
                <a:solidFill>
                  <a:srgbClr val="FFFFFF"/>
                </a:solidFill>
                <a:latin typeface="Tahoma" panose="020B0604030504040204" pitchFamily="34" charset="0"/>
                <a:ea typeface="Tahoma" panose="020B0604030504040204" pitchFamily="34" charset="0"/>
                <a:cs typeface="Tahoma" panose="020B0604030504040204" pitchFamily="34" charset="0"/>
                <a:sym typeface="Tahoma Bold"/>
              </a:rPr>
              <a:t>Delta.dataSkippingNumIndexedCols</a:t>
            </a:r>
            <a:r>
              <a:rPr lang="en-US" sz="3000" b="1">
                <a:solidFill>
                  <a:srgbClr val="FFFFFF"/>
                </a:solidFill>
                <a:latin typeface="Tahoma" panose="020B0604030504040204" pitchFamily="34" charset="0"/>
                <a:ea typeface="Tahoma" panose="020B0604030504040204" pitchFamily="34" charset="0"/>
                <a:cs typeface="Tahoma" panose="020B0604030504040204" pitchFamily="34" charset="0"/>
                <a:sym typeface="Tahoma Bold"/>
              </a:rPr>
              <a:t>:</a:t>
            </a:r>
          </a:p>
          <a:p>
            <a:pPr marL="1295400" lvl="2" indent="-431800" algn="just">
              <a:lnSpc>
                <a:spcPts val="4200"/>
              </a:lnSpc>
              <a:buFont typeface="Arial"/>
              <a:buChar char="⚬"/>
            </a:pPr>
            <a:r>
              <a:rPr lang="en-US" sz="3000" err="1">
                <a:solidFill>
                  <a:srgbClr val="FFFFFF"/>
                </a:solidFill>
                <a:latin typeface="Tahoma"/>
                <a:ea typeface="Tahoma"/>
                <a:cs typeface="Tahoma"/>
                <a:sym typeface="Tahoma"/>
              </a:rPr>
              <a:t>Xác</a:t>
            </a:r>
            <a:r>
              <a:rPr lang="en-US" sz="3000">
                <a:solidFill>
                  <a:srgbClr val="FFFFFF"/>
                </a:solidFill>
                <a:latin typeface="Tahoma"/>
                <a:ea typeface="Tahoma"/>
                <a:cs typeface="Tahoma"/>
                <a:sym typeface="Tahoma"/>
              </a:rPr>
              <a:t> </a:t>
            </a:r>
            <a:r>
              <a:rPr lang="en-US" sz="3000" err="1">
                <a:solidFill>
                  <a:srgbClr val="FFFFFF"/>
                </a:solidFill>
                <a:latin typeface="Tahoma"/>
                <a:ea typeface="Tahoma"/>
                <a:cs typeface="Tahoma"/>
                <a:sym typeface="Tahoma"/>
              </a:rPr>
              <a:t>định</a:t>
            </a:r>
            <a:r>
              <a:rPr lang="en-US" sz="3000">
                <a:solidFill>
                  <a:srgbClr val="FFFFFF"/>
                </a:solidFill>
                <a:latin typeface="Tahoma"/>
                <a:ea typeface="Tahoma"/>
                <a:cs typeface="Tahoma"/>
                <a:sym typeface="Tahoma"/>
              </a:rPr>
              <a:t> </a:t>
            </a:r>
            <a:r>
              <a:rPr lang="en-US" sz="3000" err="1">
                <a:solidFill>
                  <a:srgbClr val="FFFFFF"/>
                </a:solidFill>
                <a:latin typeface="Tahoma"/>
                <a:ea typeface="Tahoma"/>
                <a:cs typeface="Tahoma"/>
                <a:sym typeface="Tahoma"/>
              </a:rPr>
              <a:t>số</a:t>
            </a:r>
            <a:r>
              <a:rPr lang="en-US" sz="3000">
                <a:solidFill>
                  <a:srgbClr val="FFFFFF"/>
                </a:solidFill>
                <a:latin typeface="Tahoma"/>
                <a:ea typeface="Tahoma"/>
                <a:cs typeface="Tahoma"/>
                <a:sym typeface="Tahoma"/>
              </a:rPr>
              <a:t> </a:t>
            </a:r>
            <a:r>
              <a:rPr lang="en-US" sz="3000" err="1">
                <a:solidFill>
                  <a:srgbClr val="FFFFFF"/>
                </a:solidFill>
                <a:latin typeface="Tahoma"/>
                <a:ea typeface="Tahoma"/>
                <a:cs typeface="Tahoma"/>
                <a:sym typeface="Tahoma"/>
              </a:rPr>
              <a:t>cột</a:t>
            </a:r>
            <a:r>
              <a:rPr lang="en-US" sz="3000">
                <a:solidFill>
                  <a:srgbClr val="FFFFFF"/>
                </a:solidFill>
                <a:latin typeface="Tahoma"/>
                <a:ea typeface="Tahoma"/>
                <a:cs typeface="Tahoma"/>
                <a:sym typeface="Tahoma"/>
              </a:rPr>
              <a:t> </a:t>
            </a:r>
            <a:r>
              <a:rPr lang="en-US" sz="3000" err="1">
                <a:solidFill>
                  <a:srgbClr val="FFFFFF"/>
                </a:solidFill>
                <a:latin typeface="Tahoma"/>
                <a:ea typeface="Tahoma"/>
                <a:cs typeface="Tahoma"/>
                <a:sym typeface="Tahoma"/>
              </a:rPr>
              <a:t>được</a:t>
            </a:r>
            <a:r>
              <a:rPr lang="en-US" sz="3000">
                <a:solidFill>
                  <a:srgbClr val="FFFFFF"/>
                </a:solidFill>
                <a:latin typeface="Tahoma"/>
                <a:ea typeface="Tahoma"/>
                <a:cs typeface="Tahoma"/>
                <a:sym typeface="Tahoma"/>
              </a:rPr>
              <a:t> </a:t>
            </a:r>
            <a:r>
              <a:rPr lang="en-US" sz="3000" err="1">
                <a:solidFill>
                  <a:srgbClr val="FFFFFF"/>
                </a:solidFill>
                <a:latin typeface="Tahoma"/>
                <a:ea typeface="Tahoma"/>
                <a:cs typeface="Tahoma"/>
                <a:sym typeface="Tahoma"/>
              </a:rPr>
              <a:t>chỉ</a:t>
            </a:r>
            <a:r>
              <a:rPr lang="en-US" sz="3000">
                <a:solidFill>
                  <a:srgbClr val="FFFFFF"/>
                </a:solidFill>
                <a:latin typeface="Tahoma"/>
                <a:ea typeface="Tahoma"/>
                <a:cs typeface="Tahoma"/>
                <a:sym typeface="Tahoma"/>
              </a:rPr>
              <a:t> </a:t>
            </a:r>
            <a:r>
              <a:rPr lang="en-US" sz="3000" err="1">
                <a:solidFill>
                  <a:srgbClr val="FFFFFF"/>
                </a:solidFill>
                <a:latin typeface="Tahoma"/>
                <a:ea typeface="Tahoma"/>
                <a:cs typeface="Tahoma"/>
                <a:sym typeface="Tahoma"/>
              </a:rPr>
              <a:t>mục</a:t>
            </a:r>
            <a:r>
              <a:rPr lang="en-US" sz="3000">
                <a:solidFill>
                  <a:srgbClr val="FFFFFF"/>
                </a:solidFill>
                <a:latin typeface="Tahoma"/>
                <a:ea typeface="Tahoma"/>
                <a:cs typeface="Tahoma"/>
                <a:sym typeface="Tahoma"/>
              </a:rPr>
              <a:t> (</a:t>
            </a:r>
            <a:r>
              <a:rPr lang="en-US" sz="3000" err="1">
                <a:solidFill>
                  <a:srgbClr val="FFFFFF"/>
                </a:solidFill>
                <a:latin typeface="Tahoma"/>
                <a:ea typeface="Tahoma"/>
                <a:cs typeface="Tahoma"/>
                <a:sym typeface="Tahoma"/>
              </a:rPr>
              <a:t>mặc</a:t>
            </a:r>
            <a:r>
              <a:rPr lang="en-US" sz="3000">
                <a:solidFill>
                  <a:srgbClr val="FFFFFF"/>
                </a:solidFill>
                <a:latin typeface="Tahoma"/>
                <a:ea typeface="Tahoma"/>
                <a:cs typeface="Tahoma"/>
                <a:sym typeface="Tahoma"/>
              </a:rPr>
              <a:t> </a:t>
            </a:r>
            <a:r>
              <a:rPr lang="en-US" sz="3000" err="1">
                <a:solidFill>
                  <a:srgbClr val="FFFFFF"/>
                </a:solidFill>
                <a:latin typeface="Tahoma"/>
                <a:ea typeface="Tahoma"/>
                <a:cs typeface="Tahoma"/>
                <a:sym typeface="Tahoma"/>
              </a:rPr>
              <a:t>định</a:t>
            </a:r>
            <a:r>
              <a:rPr lang="en-US" sz="3000">
                <a:solidFill>
                  <a:srgbClr val="FFFFFF"/>
                </a:solidFill>
                <a:latin typeface="Tahoma"/>
                <a:ea typeface="Tahoma"/>
                <a:cs typeface="Tahoma"/>
                <a:sym typeface="Tahoma"/>
              </a:rPr>
              <a:t> 32), </a:t>
            </a:r>
            <a:r>
              <a:rPr lang="en-US" sz="3000" err="1">
                <a:solidFill>
                  <a:srgbClr val="FFFFFF"/>
                </a:solidFill>
                <a:latin typeface="Tahoma"/>
                <a:ea typeface="Tahoma"/>
                <a:cs typeface="Tahoma"/>
                <a:sym typeface="Tahoma"/>
              </a:rPr>
              <a:t>giúp</a:t>
            </a:r>
            <a:r>
              <a:rPr lang="en-US" sz="3000">
                <a:solidFill>
                  <a:srgbClr val="FFFFFF"/>
                </a:solidFill>
                <a:latin typeface="Tahoma"/>
                <a:ea typeface="Tahoma"/>
                <a:cs typeface="Tahoma"/>
                <a:sym typeface="Tahoma"/>
              </a:rPr>
              <a:t> </a:t>
            </a:r>
            <a:r>
              <a:rPr lang="en-US" sz="3000" err="1">
                <a:solidFill>
                  <a:srgbClr val="FFFFFF"/>
                </a:solidFill>
                <a:latin typeface="Tahoma"/>
                <a:ea typeface="Tahoma"/>
                <a:cs typeface="Tahoma"/>
                <a:sym typeface="Tahoma"/>
              </a:rPr>
              <a:t>tăng</a:t>
            </a:r>
            <a:r>
              <a:rPr lang="en-US" sz="3000">
                <a:solidFill>
                  <a:srgbClr val="FFFFFF"/>
                </a:solidFill>
                <a:latin typeface="Tahoma"/>
                <a:ea typeface="Tahoma"/>
                <a:cs typeface="Tahoma"/>
                <a:sym typeface="Tahoma"/>
              </a:rPr>
              <a:t> </a:t>
            </a:r>
            <a:r>
              <a:rPr lang="en-US" sz="3000" err="1">
                <a:solidFill>
                  <a:srgbClr val="FFFFFF"/>
                </a:solidFill>
                <a:latin typeface="Tahoma"/>
                <a:ea typeface="Tahoma"/>
                <a:cs typeface="Tahoma"/>
                <a:sym typeface="Tahoma"/>
              </a:rPr>
              <a:t>tốc</a:t>
            </a:r>
            <a:r>
              <a:rPr lang="en-US" sz="3000">
                <a:solidFill>
                  <a:srgbClr val="FFFFFF"/>
                </a:solidFill>
                <a:latin typeface="Tahoma"/>
                <a:ea typeface="Tahoma"/>
                <a:cs typeface="Tahoma"/>
                <a:sym typeface="Tahoma"/>
              </a:rPr>
              <a:t> </a:t>
            </a:r>
            <a:r>
              <a:rPr lang="en-US" sz="3000" err="1">
                <a:solidFill>
                  <a:srgbClr val="FFFFFF"/>
                </a:solidFill>
                <a:latin typeface="Tahoma"/>
                <a:ea typeface="Tahoma"/>
                <a:cs typeface="Tahoma"/>
                <a:sym typeface="Tahoma"/>
              </a:rPr>
              <a:t>truy</a:t>
            </a:r>
            <a:r>
              <a:rPr lang="en-US" sz="3000">
                <a:solidFill>
                  <a:srgbClr val="FFFFFF"/>
                </a:solidFill>
                <a:latin typeface="Tahoma"/>
                <a:ea typeface="Tahoma"/>
                <a:cs typeface="Tahoma"/>
                <a:sym typeface="Tahoma"/>
              </a:rPr>
              <a:t> </a:t>
            </a:r>
            <a:r>
              <a:rPr lang="en-US" sz="3000" err="1">
                <a:solidFill>
                  <a:srgbClr val="FFFFFF"/>
                </a:solidFill>
                <a:latin typeface="Tahoma"/>
                <a:ea typeface="Tahoma"/>
                <a:cs typeface="Tahoma"/>
                <a:sym typeface="Tahoma"/>
              </a:rPr>
              <a:t>vấn</a:t>
            </a:r>
            <a:r>
              <a:rPr lang="en-US" sz="3000">
                <a:solidFill>
                  <a:srgbClr val="FFFFFF"/>
                </a:solidFill>
                <a:latin typeface="Tahoma"/>
                <a:ea typeface="Tahoma"/>
                <a:cs typeface="Tahoma"/>
                <a:sym typeface="Tahoma"/>
              </a:rPr>
              <a:t>.</a:t>
            </a:r>
          </a:p>
          <a:p>
            <a:pPr marL="647700" lvl="1" indent="-323850" algn="just">
              <a:lnSpc>
                <a:spcPts val="4200"/>
              </a:lnSpc>
              <a:buFont typeface="Arial"/>
              <a:buChar char="•"/>
            </a:pPr>
            <a:r>
              <a:rPr lang="en-US" sz="3000" b="1" err="1">
                <a:solidFill>
                  <a:srgbClr val="FFFFFF"/>
                </a:solidFill>
                <a:latin typeface="Tahoma" panose="020B0604030504040204" pitchFamily="34" charset="0"/>
                <a:ea typeface="Tahoma" panose="020B0604030504040204" pitchFamily="34" charset="0"/>
                <a:cs typeface="Tahoma" panose="020B0604030504040204" pitchFamily="34" charset="0"/>
                <a:sym typeface="Tahoma Bold"/>
              </a:rPr>
              <a:t>Delta.checkpoint.writeStatsAsStruct</a:t>
            </a:r>
            <a:r>
              <a:rPr lang="en-US" sz="3000" b="1">
                <a:solidFill>
                  <a:srgbClr val="FFFFFF"/>
                </a:solidFill>
                <a:latin typeface="Tahoma" panose="020B0604030504040204" pitchFamily="34" charset="0"/>
                <a:ea typeface="Tahoma" panose="020B0604030504040204" pitchFamily="34" charset="0"/>
                <a:cs typeface="Tahoma" panose="020B0604030504040204" pitchFamily="34" charset="0"/>
                <a:sym typeface="Tahoma Bold"/>
              </a:rPr>
              <a:t>:</a:t>
            </a:r>
          </a:p>
          <a:p>
            <a:pPr marL="1295400" lvl="2" indent="-431800" algn="just">
              <a:lnSpc>
                <a:spcPts val="4200"/>
              </a:lnSpc>
              <a:buFont typeface="Arial"/>
              <a:buChar char="⚬"/>
            </a:pPr>
            <a:r>
              <a:rPr lang="en-US" sz="3000">
                <a:solidFill>
                  <a:srgbClr val="FFFFFF"/>
                </a:solidFill>
                <a:latin typeface="Tahoma"/>
                <a:ea typeface="Tahoma"/>
                <a:cs typeface="Tahoma"/>
                <a:sym typeface="Tahoma"/>
              </a:rPr>
              <a:t>Quy </a:t>
            </a:r>
            <a:r>
              <a:rPr lang="en-US" sz="3000" err="1">
                <a:solidFill>
                  <a:srgbClr val="FFFFFF"/>
                </a:solidFill>
                <a:latin typeface="Tahoma"/>
                <a:ea typeface="Tahoma"/>
                <a:cs typeface="Tahoma"/>
                <a:sym typeface="Tahoma"/>
              </a:rPr>
              <a:t>định</a:t>
            </a:r>
            <a:r>
              <a:rPr lang="en-US" sz="3000">
                <a:solidFill>
                  <a:srgbClr val="FFFFFF"/>
                </a:solidFill>
                <a:latin typeface="Tahoma"/>
                <a:ea typeface="Tahoma"/>
                <a:cs typeface="Tahoma"/>
                <a:sym typeface="Tahoma"/>
              </a:rPr>
              <a:t> </a:t>
            </a:r>
            <a:r>
              <a:rPr lang="en-US" sz="3000" err="1">
                <a:solidFill>
                  <a:srgbClr val="FFFFFF"/>
                </a:solidFill>
                <a:latin typeface="Tahoma"/>
                <a:ea typeface="Tahoma"/>
                <a:cs typeface="Tahoma"/>
                <a:sym typeface="Tahoma"/>
              </a:rPr>
              <a:t>lưu</a:t>
            </a:r>
            <a:r>
              <a:rPr lang="en-US" sz="3000">
                <a:solidFill>
                  <a:srgbClr val="FFFFFF"/>
                </a:solidFill>
                <a:latin typeface="Tahoma"/>
                <a:ea typeface="Tahoma"/>
                <a:cs typeface="Tahoma"/>
                <a:sym typeface="Tahoma"/>
              </a:rPr>
              <a:t> </a:t>
            </a:r>
            <a:r>
              <a:rPr lang="en-US" sz="3000" err="1">
                <a:solidFill>
                  <a:srgbClr val="FFFFFF"/>
                </a:solidFill>
                <a:latin typeface="Tahoma"/>
                <a:ea typeface="Tahoma"/>
                <a:cs typeface="Tahoma"/>
                <a:sym typeface="Tahoma"/>
              </a:rPr>
              <a:t>thống</a:t>
            </a:r>
            <a:r>
              <a:rPr lang="en-US" sz="3000">
                <a:solidFill>
                  <a:srgbClr val="FFFFFF"/>
                </a:solidFill>
                <a:latin typeface="Tahoma"/>
                <a:ea typeface="Tahoma"/>
                <a:cs typeface="Tahoma"/>
                <a:sym typeface="Tahoma"/>
              </a:rPr>
              <a:t> </a:t>
            </a:r>
            <a:r>
              <a:rPr lang="en-US" sz="3000" err="1">
                <a:solidFill>
                  <a:srgbClr val="FFFFFF"/>
                </a:solidFill>
                <a:latin typeface="Tahoma"/>
                <a:ea typeface="Tahoma"/>
                <a:cs typeface="Tahoma"/>
                <a:sym typeface="Tahoma"/>
              </a:rPr>
              <a:t>kê</a:t>
            </a:r>
            <a:r>
              <a:rPr lang="en-US" sz="3000">
                <a:solidFill>
                  <a:srgbClr val="FFFFFF"/>
                </a:solidFill>
                <a:latin typeface="Tahoma"/>
                <a:ea typeface="Tahoma"/>
                <a:cs typeface="Tahoma"/>
                <a:sym typeface="Tahoma"/>
              </a:rPr>
              <a:t> </a:t>
            </a:r>
            <a:r>
              <a:rPr lang="en-US" sz="3000" err="1">
                <a:solidFill>
                  <a:srgbClr val="FFFFFF"/>
                </a:solidFill>
                <a:latin typeface="Tahoma"/>
                <a:ea typeface="Tahoma"/>
                <a:cs typeface="Tahoma"/>
                <a:sym typeface="Tahoma"/>
              </a:rPr>
              <a:t>cột</a:t>
            </a:r>
            <a:r>
              <a:rPr lang="en-US" sz="3000">
                <a:solidFill>
                  <a:srgbClr val="FFFFFF"/>
                </a:solidFill>
                <a:latin typeface="Tahoma"/>
                <a:ea typeface="Tahoma"/>
                <a:cs typeface="Tahoma"/>
                <a:sym typeface="Tahoma"/>
              </a:rPr>
              <a:t> </a:t>
            </a:r>
            <a:r>
              <a:rPr lang="en-US" sz="3000" err="1">
                <a:solidFill>
                  <a:srgbClr val="FFFFFF"/>
                </a:solidFill>
                <a:latin typeface="Tahoma"/>
                <a:ea typeface="Tahoma"/>
                <a:cs typeface="Tahoma"/>
                <a:sym typeface="Tahoma"/>
              </a:rPr>
              <a:t>dưới</a:t>
            </a:r>
            <a:r>
              <a:rPr lang="en-US" sz="3000">
                <a:solidFill>
                  <a:srgbClr val="FFFFFF"/>
                </a:solidFill>
                <a:latin typeface="Tahoma"/>
                <a:ea typeface="Tahoma"/>
                <a:cs typeface="Tahoma"/>
                <a:sym typeface="Tahoma"/>
              </a:rPr>
              <a:t> </a:t>
            </a:r>
            <a:r>
              <a:rPr lang="en-US" sz="3000" err="1">
                <a:solidFill>
                  <a:srgbClr val="FFFFFF"/>
                </a:solidFill>
                <a:latin typeface="Tahoma"/>
                <a:ea typeface="Tahoma"/>
                <a:cs typeface="Tahoma"/>
                <a:sym typeface="Tahoma"/>
              </a:rPr>
              <a:t>dạng</a:t>
            </a:r>
            <a:r>
              <a:rPr lang="en-US" sz="3000">
                <a:solidFill>
                  <a:srgbClr val="FFFFFF"/>
                </a:solidFill>
                <a:latin typeface="Tahoma"/>
                <a:ea typeface="Tahoma"/>
                <a:cs typeface="Tahoma"/>
                <a:sym typeface="Tahoma"/>
              </a:rPr>
              <a:t> Parquet (</a:t>
            </a:r>
            <a:r>
              <a:rPr lang="en-US" sz="3000" err="1">
                <a:solidFill>
                  <a:srgbClr val="FFFFFF"/>
                </a:solidFill>
                <a:latin typeface="Tahoma"/>
                <a:ea typeface="Tahoma"/>
                <a:cs typeface="Tahoma"/>
                <a:sym typeface="Tahoma"/>
              </a:rPr>
              <a:t>mặc</a:t>
            </a:r>
            <a:r>
              <a:rPr lang="en-US" sz="3000">
                <a:solidFill>
                  <a:srgbClr val="FFFFFF"/>
                </a:solidFill>
                <a:latin typeface="Tahoma"/>
                <a:ea typeface="Tahoma"/>
                <a:cs typeface="Tahoma"/>
                <a:sym typeface="Tahoma"/>
              </a:rPr>
              <a:t> </a:t>
            </a:r>
            <a:r>
              <a:rPr lang="en-US" sz="3000" err="1">
                <a:solidFill>
                  <a:srgbClr val="FFFFFF"/>
                </a:solidFill>
                <a:latin typeface="Tahoma"/>
                <a:ea typeface="Tahoma"/>
                <a:cs typeface="Tahoma"/>
                <a:sym typeface="Tahoma"/>
              </a:rPr>
              <a:t>định</a:t>
            </a:r>
            <a:r>
              <a:rPr lang="en-US" sz="3000">
                <a:solidFill>
                  <a:srgbClr val="FFFFFF"/>
                </a:solidFill>
                <a:latin typeface="Tahoma"/>
                <a:ea typeface="Tahoma"/>
                <a:cs typeface="Tahoma"/>
                <a:sym typeface="Tahoma"/>
              </a:rPr>
              <a:t> false, do </a:t>
            </a:r>
            <a:r>
              <a:rPr lang="en-US" sz="3000" err="1">
                <a:solidFill>
                  <a:srgbClr val="FFFFFF"/>
                </a:solidFill>
                <a:latin typeface="Tahoma"/>
                <a:ea typeface="Tahoma"/>
                <a:cs typeface="Tahoma"/>
                <a:sym typeface="Tahoma"/>
              </a:rPr>
              <a:t>không</a:t>
            </a:r>
            <a:r>
              <a:rPr lang="en-US" sz="3000">
                <a:solidFill>
                  <a:srgbClr val="FFFFFF"/>
                </a:solidFill>
                <a:latin typeface="Tahoma"/>
                <a:ea typeface="Tahoma"/>
                <a:cs typeface="Tahoma"/>
                <a:sym typeface="Tahoma"/>
              </a:rPr>
              <a:t> </a:t>
            </a:r>
            <a:r>
              <a:rPr lang="en-US" sz="3000" err="1">
                <a:solidFill>
                  <a:srgbClr val="FFFFFF"/>
                </a:solidFill>
                <a:latin typeface="Tahoma"/>
                <a:ea typeface="Tahoma"/>
                <a:cs typeface="Tahoma"/>
                <a:sym typeface="Tahoma"/>
              </a:rPr>
              <a:t>phải</a:t>
            </a:r>
            <a:r>
              <a:rPr lang="en-US" sz="3000">
                <a:solidFill>
                  <a:srgbClr val="FFFFFF"/>
                </a:solidFill>
                <a:latin typeface="Tahoma"/>
                <a:ea typeface="Tahoma"/>
                <a:cs typeface="Tahoma"/>
                <a:sym typeface="Tahoma"/>
              </a:rPr>
              <a:t> </a:t>
            </a:r>
            <a:r>
              <a:rPr lang="en-US" sz="3000" err="1">
                <a:solidFill>
                  <a:srgbClr val="FFFFFF"/>
                </a:solidFill>
                <a:latin typeface="Tahoma"/>
                <a:ea typeface="Tahoma"/>
                <a:cs typeface="Tahoma"/>
                <a:sym typeface="Tahoma"/>
              </a:rPr>
              <a:t>mọi</a:t>
            </a:r>
            <a:r>
              <a:rPr lang="en-US" sz="3000">
                <a:solidFill>
                  <a:srgbClr val="FFFFFF"/>
                </a:solidFill>
                <a:latin typeface="Tahoma"/>
                <a:ea typeface="Tahoma"/>
                <a:cs typeface="Tahoma"/>
                <a:sym typeface="Tahoma"/>
              </a:rPr>
              <a:t> </a:t>
            </a:r>
            <a:r>
              <a:rPr lang="en-US" sz="3000" err="1">
                <a:solidFill>
                  <a:srgbClr val="FFFFFF"/>
                </a:solidFill>
                <a:latin typeface="Tahoma"/>
                <a:ea typeface="Tahoma"/>
                <a:cs typeface="Tahoma"/>
                <a:sym typeface="Tahoma"/>
              </a:rPr>
              <a:t>nhà</a:t>
            </a:r>
            <a:r>
              <a:rPr lang="en-US" sz="3000">
                <a:solidFill>
                  <a:srgbClr val="FFFFFF"/>
                </a:solidFill>
                <a:latin typeface="Tahoma"/>
                <a:ea typeface="Tahoma"/>
                <a:cs typeface="Tahoma"/>
                <a:sym typeface="Tahoma"/>
              </a:rPr>
              <a:t> </a:t>
            </a:r>
            <a:r>
              <a:rPr lang="en-US" sz="3000" err="1">
                <a:solidFill>
                  <a:srgbClr val="FFFFFF"/>
                </a:solidFill>
                <a:latin typeface="Tahoma"/>
                <a:ea typeface="Tahoma"/>
                <a:cs typeface="Tahoma"/>
                <a:sym typeface="Tahoma"/>
              </a:rPr>
              <a:t>cung</a:t>
            </a:r>
            <a:r>
              <a:rPr lang="en-US" sz="3000">
                <a:solidFill>
                  <a:srgbClr val="FFFFFF"/>
                </a:solidFill>
                <a:latin typeface="Tahoma"/>
                <a:ea typeface="Tahoma"/>
                <a:cs typeface="Tahoma"/>
                <a:sym typeface="Tahoma"/>
              </a:rPr>
              <a:t> </a:t>
            </a:r>
            <a:r>
              <a:rPr lang="en-US" sz="3000" err="1">
                <a:solidFill>
                  <a:srgbClr val="FFFFFF"/>
                </a:solidFill>
                <a:latin typeface="Tahoma"/>
                <a:ea typeface="Tahoma"/>
                <a:cs typeface="Tahoma"/>
                <a:sym typeface="Tahoma"/>
              </a:rPr>
              <a:t>cấp</a:t>
            </a:r>
            <a:r>
              <a:rPr lang="en-US" sz="3000">
                <a:solidFill>
                  <a:srgbClr val="FFFFFF"/>
                </a:solidFill>
                <a:latin typeface="Tahoma"/>
                <a:ea typeface="Tahoma"/>
                <a:cs typeface="Tahoma"/>
                <a:sym typeface="Tahoma"/>
              </a:rPr>
              <a:t> </a:t>
            </a:r>
            <a:r>
              <a:rPr lang="en-US" sz="3000" err="1">
                <a:solidFill>
                  <a:srgbClr val="FFFFFF"/>
                </a:solidFill>
                <a:latin typeface="Tahoma"/>
                <a:ea typeface="Tahoma"/>
                <a:cs typeface="Tahoma"/>
                <a:sym typeface="Tahoma"/>
              </a:rPr>
              <a:t>hỗ</a:t>
            </a:r>
            <a:r>
              <a:rPr lang="en-US" sz="3000">
                <a:solidFill>
                  <a:srgbClr val="FFFFFF"/>
                </a:solidFill>
                <a:latin typeface="Tahoma"/>
                <a:ea typeface="Tahoma"/>
                <a:cs typeface="Tahoma"/>
                <a:sym typeface="Tahoma"/>
              </a:rPr>
              <a:t> </a:t>
            </a:r>
            <a:r>
              <a:rPr lang="en-US" sz="3000" err="1">
                <a:solidFill>
                  <a:srgbClr val="FFFFFF"/>
                </a:solidFill>
                <a:latin typeface="Tahoma"/>
                <a:ea typeface="Tahoma"/>
                <a:cs typeface="Tahoma"/>
                <a:sym typeface="Tahoma"/>
              </a:rPr>
              <a:t>trợ</a:t>
            </a:r>
            <a:r>
              <a:rPr lang="en-US" sz="3000">
                <a:solidFill>
                  <a:srgbClr val="FFFFFF"/>
                </a:solidFill>
                <a:latin typeface="Tahoma"/>
                <a:ea typeface="Tahoma"/>
                <a:cs typeface="Tahoma"/>
                <a:sym typeface="Tahoma"/>
              </a:rPr>
              <a:t>).</a:t>
            </a:r>
          </a:p>
        </p:txBody>
      </p:sp>
      <p:sp>
        <p:nvSpPr>
          <p:cNvPr id="16" name="Freeform 16"/>
          <p:cNvSpPr/>
          <p:nvPr/>
        </p:nvSpPr>
        <p:spPr>
          <a:xfrm>
            <a:off x="-168881" y="1679013"/>
            <a:ext cx="1766866" cy="969568"/>
          </a:xfrm>
          <a:custGeom>
            <a:avLst/>
            <a:gdLst/>
            <a:ahLst/>
            <a:cxnLst/>
            <a:rect l="l" t="t" r="r" b="b"/>
            <a:pathLst>
              <a:path w="1766866" h="969568">
                <a:moveTo>
                  <a:pt x="0" y="0"/>
                </a:moveTo>
                <a:lnTo>
                  <a:pt x="1766867" y="0"/>
                </a:lnTo>
                <a:lnTo>
                  <a:pt x="1766867" y="969568"/>
                </a:lnTo>
                <a:lnTo>
                  <a:pt x="0" y="96956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latin typeface="Tahoma" panose="020B0604030504040204" pitchFamily="34" charset="0"/>
            </a:endParaRPr>
          </a:p>
        </p:txBody>
      </p:sp>
      <p:sp>
        <p:nvSpPr>
          <p:cNvPr id="17" name="Freeform 17"/>
          <p:cNvSpPr/>
          <p:nvPr/>
        </p:nvSpPr>
        <p:spPr>
          <a:xfrm>
            <a:off x="15690846" y="9035021"/>
            <a:ext cx="1568454" cy="860689"/>
          </a:xfrm>
          <a:custGeom>
            <a:avLst/>
            <a:gdLst/>
            <a:ahLst/>
            <a:cxnLst/>
            <a:rect l="l" t="t" r="r" b="b"/>
            <a:pathLst>
              <a:path w="1568454" h="860689">
                <a:moveTo>
                  <a:pt x="0" y="0"/>
                </a:moveTo>
                <a:lnTo>
                  <a:pt x="1568454" y="0"/>
                </a:lnTo>
                <a:lnTo>
                  <a:pt x="1568454" y="860689"/>
                </a:lnTo>
                <a:lnTo>
                  <a:pt x="0" y="86068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latin typeface="Tahoma" panose="020B0604030504040204" pitchFamily="34" charset="0"/>
            </a:endParaRPr>
          </a:p>
        </p:txBody>
      </p:sp>
      <p:grpSp>
        <p:nvGrpSpPr>
          <p:cNvPr id="18" name="Group 18"/>
          <p:cNvGrpSpPr/>
          <p:nvPr/>
        </p:nvGrpSpPr>
        <p:grpSpPr>
          <a:xfrm>
            <a:off x="-1303593" y="8797527"/>
            <a:ext cx="3122391" cy="3122391"/>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3972F0">
                    <a:alpha val="100000"/>
                  </a:srgbClr>
                </a:gs>
                <a:gs pos="100000">
                  <a:srgbClr val="1CDAFF">
                    <a:alpha val="100000"/>
                  </a:srgbClr>
                </a:gs>
              </a:gsLst>
              <a:lin ang="5400000"/>
            </a:gradFill>
          </p:spPr>
          <p:txBody>
            <a:bodyPr/>
            <a:lstStyle/>
            <a:p>
              <a:endParaRPr lang="en-US">
                <a:latin typeface="Tahoma" panose="020B0604030504040204" pitchFamily="34" charset="0"/>
              </a:endParaRPr>
            </a:p>
          </p:txBody>
        </p:sp>
        <p:sp>
          <p:nvSpPr>
            <p:cNvPr id="20" name="TextBox 20"/>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latin typeface="Tahoma" panose="020B0604030504040204" pitchFamily="34" charset="0"/>
              </a:endParaRPr>
            </a:p>
          </p:txBody>
        </p:sp>
      </p:grpSp>
      <p:grpSp>
        <p:nvGrpSpPr>
          <p:cNvPr id="21" name="Group 21"/>
          <p:cNvGrpSpPr/>
          <p:nvPr/>
        </p:nvGrpSpPr>
        <p:grpSpPr>
          <a:xfrm>
            <a:off x="15947453" y="4125674"/>
            <a:ext cx="1977186" cy="1977186"/>
            <a:chOff x="0" y="0"/>
            <a:chExt cx="812800" cy="812800"/>
          </a:xfrm>
        </p:grpSpPr>
        <p:sp>
          <p:nvSpPr>
            <p:cNvPr id="22" name="Freeform 2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628650" cap="sq">
              <a:gradFill>
                <a:gsLst>
                  <a:gs pos="0">
                    <a:srgbClr val="3972F0">
                      <a:alpha val="100000"/>
                    </a:srgbClr>
                  </a:gs>
                  <a:gs pos="100000">
                    <a:srgbClr val="1CDAFF">
                      <a:alpha val="100000"/>
                    </a:srgbClr>
                  </a:gs>
                </a:gsLst>
                <a:lin ang="5400000"/>
              </a:gradFill>
              <a:prstDash val="solid"/>
              <a:miter/>
            </a:ln>
          </p:spPr>
          <p:txBody>
            <a:bodyPr/>
            <a:lstStyle/>
            <a:p>
              <a:endParaRPr lang="en-US">
                <a:latin typeface="Tahoma" panose="020B0604030504040204" pitchFamily="34" charset="0"/>
              </a:endParaRPr>
            </a:p>
          </p:txBody>
        </p:sp>
        <p:sp>
          <p:nvSpPr>
            <p:cNvPr id="23" name="TextBox 23"/>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latin typeface="Tahoma" panose="020B0604030504040204" pitchFamily="34" charset="0"/>
              </a:endParaRPr>
            </a:p>
          </p:txBody>
        </p:sp>
      </p:grpSp>
      <p:sp>
        <p:nvSpPr>
          <p:cNvPr id="24" name="Freeform 24"/>
          <p:cNvSpPr/>
          <p:nvPr/>
        </p:nvSpPr>
        <p:spPr>
          <a:xfrm rot="2599173">
            <a:off x="15948778" y="8540487"/>
            <a:ext cx="630036" cy="580815"/>
          </a:xfrm>
          <a:custGeom>
            <a:avLst/>
            <a:gdLst/>
            <a:ahLst/>
            <a:cxnLst/>
            <a:rect l="l" t="t" r="r" b="b"/>
            <a:pathLst>
              <a:path w="630036" h="580815">
                <a:moveTo>
                  <a:pt x="0" y="0"/>
                </a:moveTo>
                <a:lnTo>
                  <a:pt x="630036" y="0"/>
                </a:lnTo>
                <a:lnTo>
                  <a:pt x="630036" y="580814"/>
                </a:lnTo>
                <a:lnTo>
                  <a:pt x="0" y="580814"/>
                </a:lnTo>
                <a:lnTo>
                  <a:pt x="0" y="0"/>
                </a:lnTo>
                <a:close/>
              </a:path>
            </a:pathLst>
          </a:custGeom>
          <a:blipFill>
            <a:blip r:embed="rId5">
              <a:extLst>
                <a:ext uri="{96DAC541-7B7A-43D3-8B79-37D633B846F1}">
                  <asvg:svgBlip xmlns:asvg="http://schemas.microsoft.com/office/drawing/2016/SVG/main" r:embed="rId6"/>
                </a:ext>
              </a:extLst>
            </a:blip>
            <a:stretch>
              <a:fillRect l="-31484" t="-39236" r="-39297" b="-46019"/>
            </a:stretch>
          </a:blipFill>
        </p:spPr>
        <p:txBody>
          <a:bodyPr/>
          <a:lstStyle/>
          <a:p>
            <a:endParaRPr lang="en-US">
              <a:latin typeface="Tahoma" panose="020B0604030504040204" pitchFamily="34" charset="0"/>
            </a:endParaRPr>
          </a:p>
        </p:txBody>
      </p:sp>
      <p:sp>
        <p:nvSpPr>
          <p:cNvPr id="25" name="Freeform 25"/>
          <p:cNvSpPr/>
          <p:nvPr/>
        </p:nvSpPr>
        <p:spPr>
          <a:xfrm rot="2599173">
            <a:off x="6465646" y="1925651"/>
            <a:ext cx="517978" cy="477511"/>
          </a:xfrm>
          <a:custGeom>
            <a:avLst/>
            <a:gdLst/>
            <a:ahLst/>
            <a:cxnLst/>
            <a:rect l="l" t="t" r="r" b="b"/>
            <a:pathLst>
              <a:path w="517978" h="477511">
                <a:moveTo>
                  <a:pt x="0" y="0"/>
                </a:moveTo>
                <a:lnTo>
                  <a:pt x="517978" y="0"/>
                </a:lnTo>
                <a:lnTo>
                  <a:pt x="517978" y="477511"/>
                </a:lnTo>
                <a:lnTo>
                  <a:pt x="0" y="477511"/>
                </a:lnTo>
                <a:lnTo>
                  <a:pt x="0" y="0"/>
                </a:lnTo>
                <a:close/>
              </a:path>
            </a:pathLst>
          </a:custGeom>
          <a:blipFill>
            <a:blip r:embed="rId5">
              <a:extLst>
                <a:ext uri="{96DAC541-7B7A-43D3-8B79-37D633B846F1}">
                  <asvg:svgBlip xmlns:asvg="http://schemas.microsoft.com/office/drawing/2016/SVG/main" r:embed="rId6"/>
                </a:ext>
              </a:extLst>
            </a:blip>
            <a:stretch>
              <a:fillRect l="-31484" t="-39236" r="-39297" b="-46019"/>
            </a:stretch>
          </a:blipFill>
        </p:spPr>
        <p:txBody>
          <a:bodyPr/>
          <a:lstStyle/>
          <a:p>
            <a:endParaRPr lang="en-US">
              <a:latin typeface="Tahoma" panose="020B0604030504040204" pitchFamily="34" charset="0"/>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636756" y="7901727"/>
            <a:ext cx="9529995" cy="9529995"/>
          </a:xfrm>
          <a:custGeom>
            <a:avLst/>
            <a:gdLst/>
            <a:ahLst/>
            <a:cxnLst/>
            <a:rect l="l" t="t" r="r" b="b"/>
            <a:pathLst>
              <a:path w="9529995" h="9529995">
                <a:moveTo>
                  <a:pt x="0" y="0"/>
                </a:moveTo>
                <a:lnTo>
                  <a:pt x="9529996" y="0"/>
                </a:lnTo>
                <a:lnTo>
                  <a:pt x="9529996" y="9529995"/>
                </a:lnTo>
                <a:lnTo>
                  <a:pt x="0" y="9529995"/>
                </a:lnTo>
                <a:lnTo>
                  <a:pt x="0" y="0"/>
                </a:lnTo>
                <a:close/>
              </a:path>
            </a:pathLst>
          </a:custGeom>
          <a:blipFill>
            <a:blip r:embed="rId2">
              <a:alphaModFix amt="46000"/>
              <a:extLst>
                <a:ext uri="{96DAC541-7B7A-43D3-8B79-37D633B846F1}">
                  <asvg:svgBlip xmlns:asvg="http://schemas.microsoft.com/office/drawing/2016/SVG/main" r:embed="rId3"/>
                </a:ext>
              </a:extLst>
            </a:blip>
            <a:stretch>
              <a:fillRect/>
            </a:stretch>
          </a:blipFill>
        </p:spPr>
        <p:txBody>
          <a:bodyPr/>
          <a:lstStyle/>
          <a:p>
            <a:endParaRPr lang="en-US">
              <a:latin typeface="Tahoma" panose="020B0604030504040204" pitchFamily="34" charset="0"/>
            </a:endParaRPr>
          </a:p>
        </p:txBody>
      </p:sp>
      <p:grpSp>
        <p:nvGrpSpPr>
          <p:cNvPr id="3" name="Group 3"/>
          <p:cNvGrpSpPr/>
          <p:nvPr/>
        </p:nvGrpSpPr>
        <p:grpSpPr>
          <a:xfrm>
            <a:off x="2885553" y="5344290"/>
            <a:ext cx="2004643" cy="2004643"/>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3972F0">
                    <a:alpha val="100000"/>
                  </a:srgbClr>
                </a:gs>
                <a:gs pos="100000">
                  <a:srgbClr val="1CDAFF">
                    <a:alpha val="100000"/>
                  </a:srgbClr>
                </a:gs>
              </a:gsLst>
              <a:lin ang="5400000"/>
            </a:gradFill>
          </p:spPr>
          <p:txBody>
            <a:bodyPr/>
            <a:lstStyle/>
            <a:p>
              <a:endParaRPr lang="en-US">
                <a:latin typeface="Tahoma" panose="020B0604030504040204" pitchFamily="34" charset="0"/>
              </a:endParaRPr>
            </a:p>
          </p:txBody>
        </p:sp>
        <p:sp>
          <p:nvSpPr>
            <p:cNvPr id="5" name="TextBox 5"/>
            <p:cNvSpPr txBox="1"/>
            <p:nvPr/>
          </p:nvSpPr>
          <p:spPr>
            <a:xfrm>
              <a:off x="76200" y="19050"/>
              <a:ext cx="660400" cy="717550"/>
            </a:xfrm>
            <a:prstGeom prst="rect">
              <a:avLst/>
            </a:prstGeom>
          </p:spPr>
          <p:txBody>
            <a:bodyPr lIns="50800" tIns="50800" rIns="50800" bIns="50800" rtlCol="0" anchor="ctr"/>
            <a:lstStyle/>
            <a:p>
              <a:pPr algn="ctr">
                <a:lnSpc>
                  <a:spcPts val="4200"/>
                </a:lnSpc>
                <a:spcBef>
                  <a:spcPct val="0"/>
                </a:spcBef>
              </a:pPr>
              <a:endParaRPr>
                <a:latin typeface="Tahoma" panose="020B0604030504040204" pitchFamily="34" charset="0"/>
              </a:endParaRPr>
            </a:p>
          </p:txBody>
        </p:sp>
      </p:grpSp>
      <p:grpSp>
        <p:nvGrpSpPr>
          <p:cNvPr id="6" name="Group 6"/>
          <p:cNvGrpSpPr/>
          <p:nvPr/>
        </p:nvGrpSpPr>
        <p:grpSpPr>
          <a:xfrm>
            <a:off x="3025673" y="4788823"/>
            <a:ext cx="2560119" cy="2560109"/>
            <a:chOff x="0" y="0"/>
            <a:chExt cx="6350000" cy="6349975"/>
          </a:xfrm>
        </p:grpSpPr>
        <p:sp>
          <p:nvSpPr>
            <p:cNvPr id="7" name="Freeform 7"/>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4"/>
              <a:stretch>
                <a:fillRect t="-37500" b="-37500"/>
              </a:stretch>
            </a:blipFill>
          </p:spPr>
          <p:txBody>
            <a:bodyPr/>
            <a:lstStyle/>
            <a:p>
              <a:endParaRPr lang="en-US">
                <a:latin typeface="Tahoma" panose="020B0604030504040204" pitchFamily="34" charset="0"/>
              </a:endParaRPr>
            </a:p>
          </p:txBody>
        </p:sp>
      </p:grpSp>
      <p:grpSp>
        <p:nvGrpSpPr>
          <p:cNvPr id="8" name="Group 8"/>
          <p:cNvGrpSpPr/>
          <p:nvPr/>
        </p:nvGrpSpPr>
        <p:grpSpPr>
          <a:xfrm>
            <a:off x="7081707" y="5344290"/>
            <a:ext cx="2004643" cy="2004643"/>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3972F0">
                    <a:alpha val="100000"/>
                  </a:srgbClr>
                </a:gs>
                <a:gs pos="100000">
                  <a:srgbClr val="1CDAFF">
                    <a:alpha val="100000"/>
                  </a:srgbClr>
                </a:gs>
              </a:gsLst>
              <a:lin ang="5400000"/>
            </a:gradFill>
          </p:spPr>
          <p:txBody>
            <a:bodyPr/>
            <a:lstStyle/>
            <a:p>
              <a:endParaRPr lang="en-US">
                <a:latin typeface="Tahoma" panose="020B0604030504040204" pitchFamily="34" charset="0"/>
              </a:endParaRPr>
            </a:p>
          </p:txBody>
        </p:sp>
        <p:sp>
          <p:nvSpPr>
            <p:cNvPr id="10" name="TextBox 10"/>
            <p:cNvSpPr txBox="1"/>
            <p:nvPr/>
          </p:nvSpPr>
          <p:spPr>
            <a:xfrm>
              <a:off x="76200" y="19050"/>
              <a:ext cx="660400" cy="717550"/>
            </a:xfrm>
            <a:prstGeom prst="rect">
              <a:avLst/>
            </a:prstGeom>
          </p:spPr>
          <p:txBody>
            <a:bodyPr lIns="50800" tIns="50800" rIns="50800" bIns="50800" rtlCol="0" anchor="ctr"/>
            <a:lstStyle/>
            <a:p>
              <a:pPr algn="ctr">
                <a:lnSpc>
                  <a:spcPts val="4200"/>
                </a:lnSpc>
                <a:spcBef>
                  <a:spcPct val="0"/>
                </a:spcBef>
              </a:pPr>
              <a:endParaRPr>
                <a:latin typeface="Tahoma" panose="020B0604030504040204" pitchFamily="34" charset="0"/>
              </a:endParaRPr>
            </a:p>
          </p:txBody>
        </p:sp>
      </p:grpSp>
      <p:grpSp>
        <p:nvGrpSpPr>
          <p:cNvPr id="11" name="Group 11"/>
          <p:cNvGrpSpPr/>
          <p:nvPr/>
        </p:nvGrpSpPr>
        <p:grpSpPr>
          <a:xfrm>
            <a:off x="6526231" y="5432140"/>
            <a:ext cx="2560119" cy="2560109"/>
            <a:chOff x="0" y="0"/>
            <a:chExt cx="6350000" cy="6349975"/>
          </a:xfrm>
        </p:grpSpPr>
        <p:sp>
          <p:nvSpPr>
            <p:cNvPr id="12" name="Freeform 12"/>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4"/>
              <a:stretch>
                <a:fillRect t="-37500" b="-37500"/>
              </a:stretch>
            </a:blipFill>
          </p:spPr>
          <p:txBody>
            <a:bodyPr/>
            <a:lstStyle/>
            <a:p>
              <a:endParaRPr lang="en-US">
                <a:latin typeface="Tahoma" panose="020B0604030504040204" pitchFamily="34" charset="0"/>
              </a:endParaRPr>
            </a:p>
          </p:txBody>
        </p:sp>
      </p:grpSp>
      <p:grpSp>
        <p:nvGrpSpPr>
          <p:cNvPr id="13" name="Group 13"/>
          <p:cNvGrpSpPr/>
          <p:nvPr/>
        </p:nvGrpSpPr>
        <p:grpSpPr>
          <a:xfrm>
            <a:off x="9958014" y="5344290"/>
            <a:ext cx="2004643" cy="2004643"/>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3972F0">
                    <a:alpha val="100000"/>
                  </a:srgbClr>
                </a:gs>
                <a:gs pos="100000">
                  <a:srgbClr val="1CDAFF">
                    <a:alpha val="100000"/>
                  </a:srgbClr>
                </a:gs>
              </a:gsLst>
              <a:lin ang="5400000"/>
            </a:gradFill>
          </p:spPr>
          <p:txBody>
            <a:bodyPr/>
            <a:lstStyle/>
            <a:p>
              <a:endParaRPr lang="en-US">
                <a:latin typeface="Tahoma" panose="020B0604030504040204" pitchFamily="34" charset="0"/>
              </a:endParaRPr>
            </a:p>
          </p:txBody>
        </p:sp>
        <p:sp>
          <p:nvSpPr>
            <p:cNvPr id="15" name="TextBox 15"/>
            <p:cNvSpPr txBox="1"/>
            <p:nvPr/>
          </p:nvSpPr>
          <p:spPr>
            <a:xfrm>
              <a:off x="76200" y="19050"/>
              <a:ext cx="660400" cy="717550"/>
            </a:xfrm>
            <a:prstGeom prst="rect">
              <a:avLst/>
            </a:prstGeom>
          </p:spPr>
          <p:txBody>
            <a:bodyPr lIns="50800" tIns="50800" rIns="50800" bIns="50800" rtlCol="0" anchor="ctr"/>
            <a:lstStyle/>
            <a:p>
              <a:pPr algn="ctr">
                <a:lnSpc>
                  <a:spcPts val="4200"/>
                </a:lnSpc>
                <a:spcBef>
                  <a:spcPct val="0"/>
                </a:spcBef>
              </a:pPr>
              <a:endParaRPr>
                <a:latin typeface="Tahoma" panose="020B0604030504040204" pitchFamily="34" charset="0"/>
              </a:endParaRPr>
            </a:p>
          </p:txBody>
        </p:sp>
      </p:grpSp>
      <p:grpSp>
        <p:nvGrpSpPr>
          <p:cNvPr id="16" name="Group 16"/>
          <p:cNvGrpSpPr/>
          <p:nvPr/>
        </p:nvGrpSpPr>
        <p:grpSpPr>
          <a:xfrm>
            <a:off x="10027646" y="4788823"/>
            <a:ext cx="2560119" cy="2560109"/>
            <a:chOff x="0" y="0"/>
            <a:chExt cx="6350000" cy="6349975"/>
          </a:xfrm>
        </p:grpSpPr>
        <p:sp>
          <p:nvSpPr>
            <p:cNvPr id="17" name="Freeform 17"/>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4"/>
              <a:stretch>
                <a:fillRect t="-37500" b="-37500"/>
              </a:stretch>
            </a:blipFill>
          </p:spPr>
          <p:txBody>
            <a:bodyPr/>
            <a:lstStyle/>
            <a:p>
              <a:endParaRPr lang="en-US">
                <a:latin typeface="Tahoma" panose="020B0604030504040204" pitchFamily="34" charset="0"/>
              </a:endParaRPr>
            </a:p>
          </p:txBody>
        </p:sp>
      </p:grpSp>
      <p:grpSp>
        <p:nvGrpSpPr>
          <p:cNvPr id="18" name="Group 18"/>
          <p:cNvGrpSpPr/>
          <p:nvPr/>
        </p:nvGrpSpPr>
        <p:grpSpPr>
          <a:xfrm>
            <a:off x="14218698" y="5432140"/>
            <a:ext cx="2004643" cy="2004643"/>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3972F0">
                    <a:alpha val="100000"/>
                  </a:srgbClr>
                </a:gs>
                <a:gs pos="100000">
                  <a:srgbClr val="1CDAFF">
                    <a:alpha val="100000"/>
                  </a:srgbClr>
                </a:gs>
              </a:gsLst>
              <a:lin ang="5400000"/>
            </a:gradFill>
          </p:spPr>
          <p:txBody>
            <a:bodyPr/>
            <a:lstStyle/>
            <a:p>
              <a:endParaRPr lang="en-US">
                <a:latin typeface="Tahoma" panose="020B0604030504040204" pitchFamily="34" charset="0"/>
              </a:endParaRPr>
            </a:p>
          </p:txBody>
        </p:sp>
        <p:sp>
          <p:nvSpPr>
            <p:cNvPr id="20" name="TextBox 20"/>
            <p:cNvSpPr txBox="1"/>
            <p:nvPr/>
          </p:nvSpPr>
          <p:spPr>
            <a:xfrm>
              <a:off x="76200" y="19050"/>
              <a:ext cx="660400" cy="717550"/>
            </a:xfrm>
            <a:prstGeom prst="rect">
              <a:avLst/>
            </a:prstGeom>
          </p:spPr>
          <p:txBody>
            <a:bodyPr lIns="50800" tIns="50800" rIns="50800" bIns="50800" rtlCol="0" anchor="ctr"/>
            <a:lstStyle/>
            <a:p>
              <a:pPr algn="ctr">
                <a:lnSpc>
                  <a:spcPts val="4200"/>
                </a:lnSpc>
                <a:spcBef>
                  <a:spcPct val="0"/>
                </a:spcBef>
              </a:pPr>
              <a:endParaRPr>
                <a:latin typeface="Tahoma" panose="020B0604030504040204" pitchFamily="34" charset="0"/>
              </a:endParaRPr>
            </a:p>
          </p:txBody>
        </p:sp>
      </p:grpSp>
      <p:grpSp>
        <p:nvGrpSpPr>
          <p:cNvPr id="21" name="Group 21"/>
          <p:cNvGrpSpPr/>
          <p:nvPr/>
        </p:nvGrpSpPr>
        <p:grpSpPr>
          <a:xfrm>
            <a:off x="13529061" y="5432140"/>
            <a:ext cx="2560119" cy="2560109"/>
            <a:chOff x="0" y="0"/>
            <a:chExt cx="6350000" cy="6349975"/>
          </a:xfrm>
        </p:grpSpPr>
        <p:sp>
          <p:nvSpPr>
            <p:cNvPr id="22" name="Freeform 22"/>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4"/>
              <a:stretch>
                <a:fillRect t="-37500" b="-37500"/>
              </a:stretch>
            </a:blipFill>
          </p:spPr>
          <p:txBody>
            <a:bodyPr/>
            <a:lstStyle/>
            <a:p>
              <a:endParaRPr lang="en-US">
                <a:latin typeface="Tahoma" panose="020B0604030504040204" pitchFamily="34" charset="0"/>
              </a:endParaRPr>
            </a:p>
          </p:txBody>
        </p:sp>
      </p:grpSp>
      <p:grpSp>
        <p:nvGrpSpPr>
          <p:cNvPr id="23" name="Group 23"/>
          <p:cNvGrpSpPr/>
          <p:nvPr/>
        </p:nvGrpSpPr>
        <p:grpSpPr>
          <a:xfrm>
            <a:off x="-17259300" y="-1690561"/>
            <a:ext cx="17966065" cy="12844173"/>
            <a:chOff x="0" y="0"/>
            <a:chExt cx="4731803" cy="3382827"/>
          </a:xfrm>
        </p:grpSpPr>
        <p:sp>
          <p:nvSpPr>
            <p:cNvPr id="24" name="Freeform 24"/>
            <p:cNvSpPr/>
            <p:nvPr/>
          </p:nvSpPr>
          <p:spPr>
            <a:xfrm>
              <a:off x="0" y="0"/>
              <a:ext cx="4731803" cy="3382827"/>
            </a:xfrm>
            <a:custGeom>
              <a:avLst/>
              <a:gdLst/>
              <a:ahLst/>
              <a:cxnLst/>
              <a:rect l="l" t="t" r="r" b="b"/>
              <a:pathLst>
                <a:path w="4731803" h="3382827">
                  <a:moveTo>
                    <a:pt x="21977" y="0"/>
                  </a:moveTo>
                  <a:lnTo>
                    <a:pt x="4709826" y="0"/>
                  </a:lnTo>
                  <a:cubicBezTo>
                    <a:pt x="4715655" y="0"/>
                    <a:pt x="4721245" y="2315"/>
                    <a:pt x="4725366" y="6437"/>
                  </a:cubicBezTo>
                  <a:cubicBezTo>
                    <a:pt x="4729488" y="10558"/>
                    <a:pt x="4731803" y="16148"/>
                    <a:pt x="4731803" y="21977"/>
                  </a:cubicBezTo>
                  <a:lnTo>
                    <a:pt x="4731803" y="3360850"/>
                  </a:lnTo>
                  <a:cubicBezTo>
                    <a:pt x="4731803" y="3366679"/>
                    <a:pt x="4729488" y="3372269"/>
                    <a:pt x="4725366" y="3376390"/>
                  </a:cubicBezTo>
                  <a:cubicBezTo>
                    <a:pt x="4721245" y="3380512"/>
                    <a:pt x="4715655" y="3382827"/>
                    <a:pt x="4709826" y="3382827"/>
                  </a:cubicBezTo>
                  <a:lnTo>
                    <a:pt x="21977" y="3382827"/>
                  </a:lnTo>
                  <a:cubicBezTo>
                    <a:pt x="16148" y="3382827"/>
                    <a:pt x="10558" y="3380512"/>
                    <a:pt x="6437" y="3376390"/>
                  </a:cubicBezTo>
                  <a:cubicBezTo>
                    <a:pt x="2315" y="3372269"/>
                    <a:pt x="0" y="3366679"/>
                    <a:pt x="0" y="3360850"/>
                  </a:cubicBezTo>
                  <a:lnTo>
                    <a:pt x="0" y="21977"/>
                  </a:lnTo>
                  <a:cubicBezTo>
                    <a:pt x="0" y="16148"/>
                    <a:pt x="2315" y="10558"/>
                    <a:pt x="6437" y="6437"/>
                  </a:cubicBezTo>
                  <a:cubicBezTo>
                    <a:pt x="10558" y="2315"/>
                    <a:pt x="16148" y="0"/>
                    <a:pt x="21977" y="0"/>
                  </a:cubicBezTo>
                  <a:close/>
                </a:path>
              </a:pathLst>
            </a:custGeom>
            <a:solidFill>
              <a:srgbClr val="3972F0"/>
            </a:solidFill>
          </p:spPr>
          <p:txBody>
            <a:bodyPr/>
            <a:lstStyle/>
            <a:p>
              <a:endParaRPr lang="en-US">
                <a:latin typeface="Tahoma" panose="020B0604030504040204" pitchFamily="34" charset="0"/>
              </a:endParaRPr>
            </a:p>
          </p:txBody>
        </p:sp>
        <p:sp>
          <p:nvSpPr>
            <p:cNvPr id="25" name="TextBox 25"/>
            <p:cNvSpPr txBox="1"/>
            <p:nvPr/>
          </p:nvSpPr>
          <p:spPr>
            <a:xfrm>
              <a:off x="0" y="-47625"/>
              <a:ext cx="4731803" cy="3430452"/>
            </a:xfrm>
            <a:prstGeom prst="rect">
              <a:avLst/>
            </a:prstGeom>
          </p:spPr>
          <p:txBody>
            <a:bodyPr lIns="50800" tIns="50800" rIns="50800" bIns="50800" rtlCol="0" anchor="ctr"/>
            <a:lstStyle/>
            <a:p>
              <a:pPr algn="ctr">
                <a:lnSpc>
                  <a:spcPts val="2659"/>
                </a:lnSpc>
              </a:pPr>
              <a:endParaRPr>
                <a:latin typeface="Tahoma" panose="020B0604030504040204" pitchFamily="34" charset="0"/>
              </a:endParaRPr>
            </a:p>
          </p:txBody>
        </p:sp>
      </p:grpSp>
      <p:sp>
        <p:nvSpPr>
          <p:cNvPr id="26" name="Freeform 26"/>
          <p:cNvSpPr/>
          <p:nvPr/>
        </p:nvSpPr>
        <p:spPr>
          <a:xfrm>
            <a:off x="4092036" y="-7723877"/>
            <a:ext cx="9529995" cy="9529995"/>
          </a:xfrm>
          <a:custGeom>
            <a:avLst/>
            <a:gdLst/>
            <a:ahLst/>
            <a:cxnLst/>
            <a:rect l="l" t="t" r="r" b="b"/>
            <a:pathLst>
              <a:path w="9529995" h="9529995">
                <a:moveTo>
                  <a:pt x="0" y="0"/>
                </a:moveTo>
                <a:lnTo>
                  <a:pt x="9529995" y="0"/>
                </a:lnTo>
                <a:lnTo>
                  <a:pt x="9529995" y="9529995"/>
                </a:lnTo>
                <a:lnTo>
                  <a:pt x="0" y="9529995"/>
                </a:lnTo>
                <a:lnTo>
                  <a:pt x="0" y="0"/>
                </a:lnTo>
                <a:close/>
              </a:path>
            </a:pathLst>
          </a:custGeom>
          <a:blipFill>
            <a:blip r:embed="rId2">
              <a:alphaModFix amt="46000"/>
              <a:extLst>
                <a:ext uri="{96DAC541-7B7A-43D3-8B79-37D633B846F1}">
                  <asvg:svgBlip xmlns:asvg="http://schemas.microsoft.com/office/drawing/2016/SVG/main" r:embed="rId3"/>
                </a:ext>
              </a:extLst>
            </a:blip>
            <a:stretch>
              <a:fillRect/>
            </a:stretch>
          </a:blipFill>
        </p:spPr>
        <p:txBody>
          <a:bodyPr/>
          <a:lstStyle/>
          <a:p>
            <a:endParaRPr lang="en-US">
              <a:latin typeface="Tahoma" panose="020B0604030504040204" pitchFamily="34" charset="0"/>
            </a:endParaRPr>
          </a:p>
        </p:txBody>
      </p:sp>
      <p:sp>
        <p:nvSpPr>
          <p:cNvPr id="27" name="Freeform 27"/>
          <p:cNvSpPr/>
          <p:nvPr/>
        </p:nvSpPr>
        <p:spPr>
          <a:xfrm>
            <a:off x="17259300" y="1034117"/>
            <a:ext cx="1766866" cy="969568"/>
          </a:xfrm>
          <a:custGeom>
            <a:avLst/>
            <a:gdLst/>
            <a:ahLst/>
            <a:cxnLst/>
            <a:rect l="l" t="t" r="r" b="b"/>
            <a:pathLst>
              <a:path w="1766866" h="969568">
                <a:moveTo>
                  <a:pt x="0" y="0"/>
                </a:moveTo>
                <a:lnTo>
                  <a:pt x="1766866" y="0"/>
                </a:lnTo>
                <a:lnTo>
                  <a:pt x="1766866" y="969568"/>
                </a:lnTo>
                <a:lnTo>
                  <a:pt x="0" y="96956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latin typeface="Tahoma" panose="020B0604030504040204" pitchFamily="34" charset="0"/>
            </a:endParaRPr>
          </a:p>
        </p:txBody>
      </p:sp>
      <p:sp>
        <p:nvSpPr>
          <p:cNvPr id="28" name="Freeform 28"/>
          <p:cNvSpPr/>
          <p:nvPr/>
        </p:nvSpPr>
        <p:spPr>
          <a:xfrm>
            <a:off x="586892" y="9453611"/>
            <a:ext cx="1766866" cy="969568"/>
          </a:xfrm>
          <a:custGeom>
            <a:avLst/>
            <a:gdLst/>
            <a:ahLst/>
            <a:cxnLst/>
            <a:rect l="l" t="t" r="r" b="b"/>
            <a:pathLst>
              <a:path w="1766866" h="969568">
                <a:moveTo>
                  <a:pt x="0" y="0"/>
                </a:moveTo>
                <a:lnTo>
                  <a:pt x="1766867" y="0"/>
                </a:lnTo>
                <a:lnTo>
                  <a:pt x="1766867" y="969568"/>
                </a:lnTo>
                <a:lnTo>
                  <a:pt x="0" y="96956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latin typeface="Tahoma" panose="020B0604030504040204" pitchFamily="34" charset="0"/>
            </a:endParaRPr>
          </a:p>
        </p:txBody>
      </p:sp>
      <p:sp>
        <p:nvSpPr>
          <p:cNvPr id="29" name="Freeform 29"/>
          <p:cNvSpPr/>
          <p:nvPr/>
        </p:nvSpPr>
        <p:spPr>
          <a:xfrm rot="2599173">
            <a:off x="12942500" y="4812021"/>
            <a:ext cx="630036" cy="580815"/>
          </a:xfrm>
          <a:custGeom>
            <a:avLst/>
            <a:gdLst/>
            <a:ahLst/>
            <a:cxnLst/>
            <a:rect l="l" t="t" r="r" b="b"/>
            <a:pathLst>
              <a:path w="630036" h="580815">
                <a:moveTo>
                  <a:pt x="0" y="0"/>
                </a:moveTo>
                <a:lnTo>
                  <a:pt x="630036" y="0"/>
                </a:lnTo>
                <a:lnTo>
                  <a:pt x="630036" y="580814"/>
                </a:lnTo>
                <a:lnTo>
                  <a:pt x="0" y="580814"/>
                </a:lnTo>
                <a:lnTo>
                  <a:pt x="0" y="0"/>
                </a:lnTo>
                <a:close/>
              </a:path>
            </a:pathLst>
          </a:custGeom>
          <a:blipFill>
            <a:blip r:embed="rId7">
              <a:extLst>
                <a:ext uri="{96DAC541-7B7A-43D3-8B79-37D633B846F1}">
                  <asvg:svgBlip xmlns:asvg="http://schemas.microsoft.com/office/drawing/2016/SVG/main" r:embed="rId8"/>
                </a:ext>
              </a:extLst>
            </a:blip>
            <a:stretch>
              <a:fillRect l="-31484" t="-39236" r="-39297" b="-46019"/>
            </a:stretch>
          </a:blipFill>
        </p:spPr>
        <p:txBody>
          <a:bodyPr/>
          <a:lstStyle/>
          <a:p>
            <a:endParaRPr lang="en-US">
              <a:latin typeface="Tahoma" panose="020B0604030504040204" pitchFamily="34" charset="0"/>
            </a:endParaRPr>
          </a:p>
        </p:txBody>
      </p:sp>
      <p:sp>
        <p:nvSpPr>
          <p:cNvPr id="30" name="Freeform 30"/>
          <p:cNvSpPr/>
          <p:nvPr/>
        </p:nvSpPr>
        <p:spPr>
          <a:xfrm rot="2599173">
            <a:off x="17023247" y="7456025"/>
            <a:ext cx="472106" cy="435223"/>
          </a:xfrm>
          <a:custGeom>
            <a:avLst/>
            <a:gdLst/>
            <a:ahLst/>
            <a:cxnLst/>
            <a:rect l="l" t="t" r="r" b="b"/>
            <a:pathLst>
              <a:path w="472106" h="435223">
                <a:moveTo>
                  <a:pt x="0" y="0"/>
                </a:moveTo>
                <a:lnTo>
                  <a:pt x="472106" y="0"/>
                </a:lnTo>
                <a:lnTo>
                  <a:pt x="472106" y="435223"/>
                </a:lnTo>
                <a:lnTo>
                  <a:pt x="0" y="435223"/>
                </a:lnTo>
                <a:lnTo>
                  <a:pt x="0" y="0"/>
                </a:lnTo>
                <a:close/>
              </a:path>
            </a:pathLst>
          </a:custGeom>
          <a:blipFill>
            <a:blip r:embed="rId7">
              <a:extLst>
                <a:ext uri="{96DAC541-7B7A-43D3-8B79-37D633B846F1}">
                  <asvg:svgBlip xmlns:asvg="http://schemas.microsoft.com/office/drawing/2016/SVG/main" r:embed="rId8"/>
                </a:ext>
              </a:extLst>
            </a:blip>
            <a:stretch>
              <a:fillRect l="-31484" t="-39236" r="-39297" b="-46019"/>
            </a:stretch>
          </a:blipFill>
        </p:spPr>
        <p:txBody>
          <a:bodyPr/>
          <a:lstStyle/>
          <a:p>
            <a:endParaRPr lang="en-US">
              <a:latin typeface="Tahoma" panose="020B0604030504040204" pitchFamily="34" charset="0"/>
            </a:endParaRPr>
          </a:p>
        </p:txBody>
      </p:sp>
      <p:sp>
        <p:nvSpPr>
          <p:cNvPr id="31" name="Freeform 31"/>
          <p:cNvSpPr/>
          <p:nvPr/>
        </p:nvSpPr>
        <p:spPr>
          <a:xfrm>
            <a:off x="3438460" y="5184658"/>
            <a:ext cx="1734546" cy="1797457"/>
          </a:xfrm>
          <a:custGeom>
            <a:avLst/>
            <a:gdLst/>
            <a:ahLst/>
            <a:cxnLst/>
            <a:rect l="l" t="t" r="r" b="b"/>
            <a:pathLst>
              <a:path w="1734546" h="1797457">
                <a:moveTo>
                  <a:pt x="0" y="0"/>
                </a:moveTo>
                <a:lnTo>
                  <a:pt x="1734546" y="0"/>
                </a:lnTo>
                <a:lnTo>
                  <a:pt x="1734546" y="1797457"/>
                </a:lnTo>
                <a:lnTo>
                  <a:pt x="0" y="1797457"/>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latin typeface="Tahoma" panose="020B0604030504040204" pitchFamily="34" charset="0"/>
            </a:endParaRPr>
          </a:p>
        </p:txBody>
      </p:sp>
      <p:sp>
        <p:nvSpPr>
          <p:cNvPr id="32" name="Freeform 32"/>
          <p:cNvSpPr/>
          <p:nvPr/>
        </p:nvSpPr>
        <p:spPr>
          <a:xfrm>
            <a:off x="6873502" y="5813794"/>
            <a:ext cx="1796802" cy="1796802"/>
          </a:xfrm>
          <a:custGeom>
            <a:avLst/>
            <a:gdLst/>
            <a:ahLst/>
            <a:cxnLst/>
            <a:rect l="l" t="t" r="r" b="b"/>
            <a:pathLst>
              <a:path w="1796802" h="1796802">
                <a:moveTo>
                  <a:pt x="0" y="0"/>
                </a:moveTo>
                <a:lnTo>
                  <a:pt x="1796802" y="0"/>
                </a:lnTo>
                <a:lnTo>
                  <a:pt x="1796802" y="1796802"/>
                </a:lnTo>
                <a:lnTo>
                  <a:pt x="0" y="1796802"/>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txBody>
          <a:bodyPr/>
          <a:lstStyle/>
          <a:p>
            <a:endParaRPr lang="en-US">
              <a:latin typeface="Tahoma" panose="020B0604030504040204" pitchFamily="34" charset="0"/>
            </a:endParaRPr>
          </a:p>
        </p:txBody>
      </p:sp>
      <p:sp>
        <p:nvSpPr>
          <p:cNvPr id="33" name="Freeform 33"/>
          <p:cNvSpPr/>
          <p:nvPr/>
        </p:nvSpPr>
        <p:spPr>
          <a:xfrm>
            <a:off x="10682580" y="5208065"/>
            <a:ext cx="1289602" cy="1645425"/>
          </a:xfrm>
          <a:custGeom>
            <a:avLst/>
            <a:gdLst/>
            <a:ahLst/>
            <a:cxnLst/>
            <a:rect l="l" t="t" r="r" b="b"/>
            <a:pathLst>
              <a:path w="1289602" h="1645425">
                <a:moveTo>
                  <a:pt x="0" y="0"/>
                </a:moveTo>
                <a:lnTo>
                  <a:pt x="1289602" y="0"/>
                </a:lnTo>
                <a:lnTo>
                  <a:pt x="1289602" y="1645425"/>
                </a:lnTo>
                <a:lnTo>
                  <a:pt x="0" y="1645425"/>
                </a:lnTo>
                <a:lnTo>
                  <a:pt x="0" y="0"/>
                </a:lnTo>
                <a:close/>
              </a:path>
            </a:pathLst>
          </a:custGeom>
          <a:blipFill>
            <a:blip r:embed="rId13">
              <a:extLst>
                <a:ext uri="{96DAC541-7B7A-43D3-8B79-37D633B846F1}">
                  <asvg:svgBlip xmlns:asvg="http://schemas.microsoft.com/office/drawing/2016/SVG/main" r:embed="rId14"/>
                </a:ext>
              </a:extLst>
            </a:blip>
            <a:stretch>
              <a:fillRect/>
            </a:stretch>
          </a:blipFill>
          <a:ln cap="sq">
            <a:noFill/>
            <a:prstDash val="solid"/>
            <a:miter/>
          </a:ln>
        </p:spPr>
        <p:txBody>
          <a:bodyPr/>
          <a:lstStyle/>
          <a:p>
            <a:endParaRPr lang="en-US">
              <a:latin typeface="Tahoma" panose="020B0604030504040204" pitchFamily="34" charset="0"/>
            </a:endParaRPr>
          </a:p>
        </p:txBody>
      </p:sp>
      <p:sp>
        <p:nvSpPr>
          <p:cNvPr id="34" name="Freeform 34"/>
          <p:cNvSpPr/>
          <p:nvPr/>
        </p:nvSpPr>
        <p:spPr>
          <a:xfrm>
            <a:off x="13930333" y="5813794"/>
            <a:ext cx="1757575" cy="1768629"/>
          </a:xfrm>
          <a:custGeom>
            <a:avLst/>
            <a:gdLst/>
            <a:ahLst/>
            <a:cxnLst/>
            <a:rect l="l" t="t" r="r" b="b"/>
            <a:pathLst>
              <a:path w="1757575" h="1768629">
                <a:moveTo>
                  <a:pt x="0" y="0"/>
                </a:moveTo>
                <a:lnTo>
                  <a:pt x="1757575" y="0"/>
                </a:lnTo>
                <a:lnTo>
                  <a:pt x="1757575" y="1768628"/>
                </a:lnTo>
                <a:lnTo>
                  <a:pt x="0" y="1768628"/>
                </a:lnTo>
                <a:lnTo>
                  <a:pt x="0" y="0"/>
                </a:lnTo>
                <a:close/>
              </a:path>
            </a:pathLst>
          </a:custGeom>
          <a:blipFill>
            <a:blip r:embed="rId15">
              <a:extLst>
                <a:ext uri="{96DAC541-7B7A-43D3-8B79-37D633B846F1}">
                  <asvg:svgBlip xmlns:asvg="http://schemas.microsoft.com/office/drawing/2016/SVG/main" r:embed="rId16"/>
                </a:ext>
              </a:extLst>
            </a:blip>
            <a:stretch>
              <a:fillRect/>
            </a:stretch>
          </a:blipFill>
          <a:ln cap="sq">
            <a:noFill/>
            <a:prstDash val="solid"/>
            <a:miter/>
          </a:ln>
        </p:spPr>
        <p:txBody>
          <a:bodyPr/>
          <a:lstStyle/>
          <a:p>
            <a:endParaRPr lang="en-US">
              <a:latin typeface="Tahoma" panose="020B0604030504040204" pitchFamily="34" charset="0"/>
            </a:endParaRPr>
          </a:p>
        </p:txBody>
      </p:sp>
      <p:sp>
        <p:nvSpPr>
          <p:cNvPr id="35" name="TextBox 35"/>
          <p:cNvSpPr txBox="1"/>
          <p:nvPr/>
        </p:nvSpPr>
        <p:spPr>
          <a:xfrm>
            <a:off x="13557256" y="8060276"/>
            <a:ext cx="2531924" cy="1047750"/>
          </a:xfrm>
          <a:prstGeom prst="rect">
            <a:avLst/>
          </a:prstGeom>
        </p:spPr>
        <p:txBody>
          <a:bodyPr lIns="0" tIns="0" rIns="0" bIns="0" rtlCol="0" anchor="t">
            <a:spAutoFit/>
          </a:bodyPr>
          <a:lstStyle/>
          <a:p>
            <a:pPr marL="0" lvl="0" indent="0" algn="ctr">
              <a:lnSpc>
                <a:spcPts val="4200"/>
              </a:lnSpc>
              <a:spcBef>
                <a:spcPct val="0"/>
              </a:spcBef>
            </a:pPr>
            <a:r>
              <a:rPr lang="en-US" sz="3000">
                <a:solidFill>
                  <a:srgbClr val="000000"/>
                </a:solidFill>
                <a:latin typeface="Tahoma"/>
                <a:ea typeface="Tahoma"/>
                <a:cs typeface="Tahoma"/>
                <a:sym typeface="Tahoma"/>
              </a:rPr>
              <a:t>Chọn cột phân vùng phù hợp</a:t>
            </a:r>
          </a:p>
        </p:txBody>
      </p:sp>
      <p:sp>
        <p:nvSpPr>
          <p:cNvPr id="36" name="TextBox 36"/>
          <p:cNvSpPr txBox="1"/>
          <p:nvPr/>
        </p:nvSpPr>
        <p:spPr>
          <a:xfrm>
            <a:off x="1422676" y="932578"/>
            <a:ext cx="8131770" cy="643894"/>
          </a:xfrm>
          <a:prstGeom prst="rect">
            <a:avLst/>
          </a:prstGeom>
        </p:spPr>
        <p:txBody>
          <a:bodyPr lIns="0" tIns="0" rIns="0" bIns="0" rtlCol="0" anchor="t">
            <a:spAutoFit/>
          </a:bodyPr>
          <a:lstStyle/>
          <a:p>
            <a:pPr marL="0" lvl="0" indent="0" algn="l">
              <a:lnSpc>
                <a:spcPts val="5599"/>
              </a:lnSpc>
              <a:spcBef>
                <a:spcPct val="0"/>
              </a:spcBef>
            </a:pPr>
            <a:r>
              <a:rPr lang="en-US" sz="3999" b="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4. </a:t>
            </a:r>
            <a:r>
              <a:rPr lang="en-US" sz="3999" b="1" err="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Điều</a:t>
            </a:r>
            <a:r>
              <a:rPr lang="en-US" sz="3999" b="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 </a:t>
            </a:r>
            <a:r>
              <a:rPr lang="en-US" sz="3999" b="1" err="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chỉnh</a:t>
            </a:r>
            <a:r>
              <a:rPr lang="en-US" sz="3999" b="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 </a:t>
            </a:r>
            <a:r>
              <a:rPr lang="en-US" sz="3999" b="1" err="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và</a:t>
            </a:r>
            <a:r>
              <a:rPr lang="en-US" sz="3999" b="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 </a:t>
            </a:r>
            <a:r>
              <a:rPr lang="en-US" sz="3999" b="1" err="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quản</a:t>
            </a:r>
            <a:r>
              <a:rPr lang="en-US" sz="3999" b="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 </a:t>
            </a:r>
            <a:r>
              <a:rPr lang="en-US" sz="3999" b="1" err="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lý</a:t>
            </a:r>
            <a:r>
              <a:rPr lang="en-US" sz="3999" b="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 </a:t>
            </a:r>
            <a:r>
              <a:rPr lang="en-US" sz="3999" b="1" err="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bảng</a:t>
            </a:r>
            <a:endParaRPr lang="en-US" sz="3999" b="1">
              <a:solidFill>
                <a:srgbClr val="3972F0"/>
              </a:solidFill>
              <a:latin typeface="Tahoma" panose="020B0604030504040204" pitchFamily="34" charset="0"/>
              <a:ea typeface="Tahoma" panose="020B0604030504040204" pitchFamily="34" charset="0"/>
              <a:cs typeface="Tahoma" panose="020B0604030504040204" pitchFamily="34" charset="0"/>
              <a:sym typeface="Tahoma Bold"/>
            </a:endParaRPr>
          </a:p>
        </p:txBody>
      </p:sp>
      <p:sp>
        <p:nvSpPr>
          <p:cNvPr id="37" name="TextBox 37"/>
          <p:cNvSpPr txBox="1"/>
          <p:nvPr/>
        </p:nvSpPr>
        <p:spPr>
          <a:xfrm>
            <a:off x="1421691" y="2783603"/>
            <a:ext cx="14497227" cy="1047750"/>
          </a:xfrm>
          <a:prstGeom prst="rect">
            <a:avLst/>
          </a:prstGeom>
        </p:spPr>
        <p:txBody>
          <a:bodyPr lIns="0" tIns="0" rIns="0" bIns="0" rtlCol="0" anchor="t">
            <a:spAutoFit/>
          </a:bodyPr>
          <a:lstStyle/>
          <a:p>
            <a:pPr algn="just">
              <a:lnSpc>
                <a:spcPts val="4200"/>
              </a:lnSpc>
            </a:pPr>
            <a:r>
              <a:rPr lang="en-US" sz="3000">
                <a:solidFill>
                  <a:srgbClr val="000000"/>
                </a:solidFill>
                <a:latin typeface="Tahoma"/>
                <a:ea typeface="Tahoma"/>
                <a:cs typeface="Tahoma"/>
                <a:sym typeface="Tahoma"/>
              </a:rPr>
              <a:t>Phân vùng bảng (table partitioning) là một kỹ thuật giúp tối ưu hóa hiệu suất khi làm việc với các bảng lớn bằng cách phân chia dữ liệu thành các phân vùng nhỏ hơn</a:t>
            </a:r>
          </a:p>
        </p:txBody>
      </p:sp>
      <p:sp>
        <p:nvSpPr>
          <p:cNvPr id="38" name="TextBox 38"/>
          <p:cNvSpPr txBox="1"/>
          <p:nvPr/>
        </p:nvSpPr>
        <p:spPr>
          <a:xfrm>
            <a:off x="2885553" y="7477200"/>
            <a:ext cx="2700240" cy="1581150"/>
          </a:xfrm>
          <a:prstGeom prst="rect">
            <a:avLst/>
          </a:prstGeom>
        </p:spPr>
        <p:txBody>
          <a:bodyPr lIns="0" tIns="0" rIns="0" bIns="0" rtlCol="0" anchor="t">
            <a:spAutoFit/>
          </a:bodyPr>
          <a:lstStyle/>
          <a:p>
            <a:pPr algn="ctr">
              <a:lnSpc>
                <a:spcPts val="4200"/>
              </a:lnSpc>
            </a:pPr>
            <a:r>
              <a:rPr lang="en-US" sz="3000">
                <a:solidFill>
                  <a:srgbClr val="000000"/>
                </a:solidFill>
                <a:latin typeface="Tahoma"/>
                <a:ea typeface="Tahoma"/>
                <a:cs typeface="Tahoma"/>
                <a:sym typeface="Tahoma"/>
              </a:rPr>
              <a:t>Không phân vùng nếu bảng nhỏ hơn 1 TB</a:t>
            </a:r>
          </a:p>
        </p:txBody>
      </p:sp>
      <p:sp>
        <p:nvSpPr>
          <p:cNvPr id="39" name="TextBox 39"/>
          <p:cNvSpPr txBox="1"/>
          <p:nvPr/>
        </p:nvSpPr>
        <p:spPr>
          <a:xfrm>
            <a:off x="6091128" y="8157853"/>
            <a:ext cx="3180527" cy="1047750"/>
          </a:xfrm>
          <a:prstGeom prst="rect">
            <a:avLst/>
          </a:prstGeom>
        </p:spPr>
        <p:txBody>
          <a:bodyPr lIns="0" tIns="0" rIns="0" bIns="0" rtlCol="0" anchor="t">
            <a:spAutoFit/>
          </a:bodyPr>
          <a:lstStyle/>
          <a:p>
            <a:pPr algn="ctr">
              <a:lnSpc>
                <a:spcPts val="4200"/>
              </a:lnSpc>
            </a:pPr>
            <a:r>
              <a:rPr lang="en-US" sz="3000">
                <a:solidFill>
                  <a:srgbClr val="000000"/>
                </a:solidFill>
                <a:latin typeface="Tahoma"/>
                <a:ea typeface="Tahoma"/>
                <a:cs typeface="Tahoma"/>
                <a:sym typeface="Tahoma"/>
              </a:rPr>
              <a:t>Khi bin-packing không đủ hiệu quả</a:t>
            </a:r>
          </a:p>
        </p:txBody>
      </p:sp>
      <p:sp>
        <p:nvSpPr>
          <p:cNvPr id="40" name="TextBox 40"/>
          <p:cNvSpPr txBox="1"/>
          <p:nvPr/>
        </p:nvSpPr>
        <p:spPr>
          <a:xfrm>
            <a:off x="9958014" y="7477200"/>
            <a:ext cx="2629751" cy="1047750"/>
          </a:xfrm>
          <a:prstGeom prst="rect">
            <a:avLst/>
          </a:prstGeom>
        </p:spPr>
        <p:txBody>
          <a:bodyPr lIns="0" tIns="0" rIns="0" bIns="0" rtlCol="0" anchor="t">
            <a:spAutoFit/>
          </a:bodyPr>
          <a:lstStyle/>
          <a:p>
            <a:pPr marL="0" lvl="0" indent="0" algn="ctr">
              <a:lnSpc>
                <a:spcPts val="4200"/>
              </a:lnSpc>
              <a:spcBef>
                <a:spcPct val="0"/>
              </a:spcBef>
            </a:pPr>
            <a:r>
              <a:rPr lang="en-US" sz="3000">
                <a:solidFill>
                  <a:srgbClr val="000000"/>
                </a:solidFill>
                <a:latin typeface="Tahoma"/>
                <a:ea typeface="Tahoma"/>
                <a:cs typeface="Tahoma"/>
                <a:sym typeface="Tahoma"/>
              </a:rPr>
              <a:t>Tối ưu hóa việc xóa dữ liệu</a:t>
            </a:r>
          </a:p>
        </p:txBody>
      </p:sp>
      <p:sp>
        <p:nvSpPr>
          <p:cNvPr id="41" name="TextBox 41"/>
          <p:cNvSpPr txBox="1"/>
          <p:nvPr/>
        </p:nvSpPr>
        <p:spPr>
          <a:xfrm>
            <a:off x="6725024" y="4024338"/>
            <a:ext cx="4644177" cy="1021562"/>
          </a:xfrm>
          <a:prstGeom prst="rect">
            <a:avLst/>
          </a:prstGeom>
        </p:spPr>
        <p:txBody>
          <a:bodyPr lIns="0" tIns="0" rIns="0" bIns="0" rtlCol="0" anchor="t">
            <a:spAutoFit/>
          </a:bodyPr>
          <a:lstStyle/>
          <a:p>
            <a:pPr algn="ctr">
              <a:lnSpc>
                <a:spcPts val="4200"/>
              </a:lnSpc>
              <a:spcBef>
                <a:spcPct val="0"/>
              </a:spcBef>
            </a:pPr>
            <a:r>
              <a:rPr lang="en-US" sz="3000" b="1">
                <a:solidFill>
                  <a:srgbClr val="000000"/>
                </a:solidFill>
                <a:latin typeface="Tahoma" panose="020B0604030504040204" pitchFamily="34" charset="0"/>
                <a:ea typeface="Tahoma" panose="020B0604030504040204" pitchFamily="34" charset="0"/>
                <a:cs typeface="Tahoma" panose="020B0604030504040204" pitchFamily="34" charset="0"/>
                <a:sym typeface="Canva Sans Bold"/>
              </a:rPr>
              <a:t>Quy </a:t>
            </a:r>
            <a:r>
              <a:rPr lang="en-US" sz="3000" b="1" err="1">
                <a:solidFill>
                  <a:srgbClr val="000000"/>
                </a:solidFill>
                <a:latin typeface="Tahoma" panose="020B0604030504040204" pitchFamily="34" charset="0"/>
                <a:ea typeface="Tahoma" panose="020B0604030504040204" pitchFamily="34" charset="0"/>
                <a:cs typeface="Tahoma" panose="020B0604030504040204" pitchFamily="34" charset="0"/>
                <a:sym typeface="Canva Sans Bold"/>
              </a:rPr>
              <a:t>Tắc</a:t>
            </a:r>
            <a:r>
              <a:rPr lang="en-US" sz="3000" b="1">
                <a:solidFill>
                  <a:srgbClr val="000000"/>
                </a:solidFill>
                <a:latin typeface="Tahoma" panose="020B0604030504040204" pitchFamily="34" charset="0"/>
                <a:ea typeface="Tahoma" panose="020B0604030504040204" pitchFamily="34" charset="0"/>
                <a:cs typeface="Tahoma" panose="020B0604030504040204" pitchFamily="34" charset="0"/>
                <a:sym typeface="Canva Sans Bold"/>
              </a:rPr>
              <a:t> </a:t>
            </a:r>
            <a:r>
              <a:rPr lang="en-US" sz="3000" b="1" err="1">
                <a:solidFill>
                  <a:srgbClr val="000000"/>
                </a:solidFill>
                <a:latin typeface="Tahoma" panose="020B0604030504040204" pitchFamily="34" charset="0"/>
                <a:ea typeface="Tahoma" panose="020B0604030504040204" pitchFamily="34" charset="0"/>
                <a:cs typeface="Tahoma" panose="020B0604030504040204" pitchFamily="34" charset="0"/>
                <a:sym typeface="Canva Sans Bold"/>
              </a:rPr>
              <a:t>Phân</a:t>
            </a:r>
            <a:r>
              <a:rPr lang="en-US" sz="3000" b="1">
                <a:solidFill>
                  <a:srgbClr val="000000"/>
                </a:solidFill>
                <a:latin typeface="Tahoma" panose="020B0604030504040204" pitchFamily="34" charset="0"/>
                <a:ea typeface="Tahoma" panose="020B0604030504040204" pitchFamily="34" charset="0"/>
                <a:cs typeface="Tahoma" panose="020B0604030504040204" pitchFamily="34" charset="0"/>
                <a:sym typeface="Canva Sans Bold"/>
              </a:rPr>
              <a:t> </a:t>
            </a:r>
            <a:r>
              <a:rPr lang="en-US" sz="3000" b="1" err="1">
                <a:solidFill>
                  <a:srgbClr val="000000"/>
                </a:solidFill>
                <a:latin typeface="Tahoma" panose="020B0604030504040204" pitchFamily="34" charset="0"/>
                <a:ea typeface="Tahoma" panose="020B0604030504040204" pitchFamily="34" charset="0"/>
                <a:cs typeface="Tahoma" panose="020B0604030504040204" pitchFamily="34" charset="0"/>
                <a:sym typeface="Canva Sans Bold"/>
              </a:rPr>
              <a:t>Vùng</a:t>
            </a:r>
            <a:r>
              <a:rPr lang="en-US" sz="3000" b="1">
                <a:solidFill>
                  <a:srgbClr val="000000"/>
                </a:solidFill>
                <a:latin typeface="Tahoma" panose="020B0604030504040204" pitchFamily="34" charset="0"/>
                <a:ea typeface="Tahoma" panose="020B0604030504040204" pitchFamily="34" charset="0"/>
                <a:cs typeface="Tahoma" panose="020B0604030504040204" pitchFamily="34" charset="0"/>
                <a:sym typeface="Canva Sans Bold"/>
              </a:rPr>
              <a:t> </a:t>
            </a:r>
            <a:r>
              <a:rPr lang="en-US" sz="3000" b="1" err="1">
                <a:solidFill>
                  <a:srgbClr val="000000"/>
                </a:solidFill>
                <a:latin typeface="Tahoma" panose="020B0604030504040204" pitchFamily="34" charset="0"/>
                <a:ea typeface="Tahoma" panose="020B0604030504040204" pitchFamily="34" charset="0"/>
                <a:cs typeface="Tahoma" panose="020B0604030504040204" pitchFamily="34" charset="0"/>
                <a:sym typeface="Canva Sans Bold"/>
              </a:rPr>
              <a:t>Bảng</a:t>
            </a:r>
            <a:endParaRPr lang="en-US" sz="3000" b="1">
              <a:solidFill>
                <a:srgbClr val="000000"/>
              </a:solidFill>
              <a:latin typeface="Tahoma" panose="020B0604030504040204" pitchFamily="34" charset="0"/>
              <a:ea typeface="Tahoma" panose="020B0604030504040204" pitchFamily="34" charset="0"/>
              <a:cs typeface="Tahoma" panose="020B0604030504040204" pitchFamily="34" charset="0"/>
              <a:sym typeface="Canva Sans Bold"/>
            </a:endParaRPr>
          </a:p>
        </p:txBody>
      </p:sp>
      <p:sp>
        <p:nvSpPr>
          <p:cNvPr id="42" name="TextBox 42"/>
          <p:cNvSpPr txBox="1"/>
          <p:nvPr/>
        </p:nvSpPr>
        <p:spPr>
          <a:xfrm>
            <a:off x="1421691" y="1889841"/>
            <a:ext cx="9777045" cy="563488"/>
          </a:xfrm>
          <a:prstGeom prst="rect">
            <a:avLst/>
          </a:prstGeom>
        </p:spPr>
        <p:txBody>
          <a:bodyPr lIns="0" tIns="0" rIns="0" bIns="0" rtlCol="0" anchor="t">
            <a:spAutoFit/>
          </a:bodyPr>
          <a:lstStyle/>
          <a:p>
            <a:pPr marL="0" lvl="0" indent="0" algn="l">
              <a:lnSpc>
                <a:spcPts val="4900"/>
              </a:lnSpc>
              <a:spcBef>
                <a:spcPct val="0"/>
              </a:spcBef>
            </a:pPr>
            <a:r>
              <a:rPr lang="en-US" sz="3500" b="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4.1. </a:t>
            </a:r>
            <a:r>
              <a:rPr lang="en-US" sz="3500" b="1" err="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Phân</a:t>
            </a:r>
            <a:r>
              <a:rPr lang="en-US" sz="3500" b="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 </a:t>
            </a:r>
            <a:r>
              <a:rPr lang="en-US" sz="3500" b="1" err="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vùng</a:t>
            </a:r>
            <a:r>
              <a:rPr lang="en-US" sz="3500" b="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 </a:t>
            </a:r>
            <a:r>
              <a:rPr lang="en-US" sz="3500" b="1" err="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bảng</a:t>
            </a:r>
            <a:endParaRPr lang="en-US" sz="3500" b="1">
              <a:solidFill>
                <a:srgbClr val="3972F0"/>
              </a:solidFill>
              <a:latin typeface="Tahoma" panose="020B0604030504040204" pitchFamily="34" charset="0"/>
              <a:ea typeface="Tahoma" panose="020B0604030504040204" pitchFamily="34" charset="0"/>
              <a:cs typeface="Tahoma" panose="020B0604030504040204" pitchFamily="34" charset="0"/>
              <a:sym typeface="Tahoma Bold"/>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8800195" y="-1304966"/>
            <a:ext cx="2785139" cy="2785139"/>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628650" cap="sq">
              <a:gradFill>
                <a:gsLst>
                  <a:gs pos="0">
                    <a:srgbClr val="3972F0">
                      <a:alpha val="100000"/>
                    </a:srgbClr>
                  </a:gs>
                  <a:gs pos="100000">
                    <a:srgbClr val="1CDAFF">
                      <a:alpha val="100000"/>
                    </a:srgbClr>
                  </a:gs>
                </a:gsLst>
                <a:lin ang="5400000"/>
              </a:gradFill>
              <a:prstDash val="solid"/>
              <a:miter/>
            </a:ln>
          </p:spPr>
          <p:txBody>
            <a:bodyPr/>
            <a:lstStyle/>
            <a:p>
              <a:endParaRPr lang="en-US">
                <a:latin typeface="Tahoma" panose="020B0604030504040204" pitchFamily="34" charset="0"/>
              </a:endParaRPr>
            </a:p>
          </p:txBody>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latin typeface="Tahoma" panose="020B0604030504040204" pitchFamily="34" charset="0"/>
              </a:endParaRPr>
            </a:p>
          </p:txBody>
        </p:sp>
      </p:grpSp>
      <p:sp>
        <p:nvSpPr>
          <p:cNvPr id="5" name="Freeform 5"/>
          <p:cNvSpPr/>
          <p:nvPr/>
        </p:nvSpPr>
        <p:spPr>
          <a:xfrm>
            <a:off x="11377835" y="-7250246"/>
            <a:ext cx="9529995" cy="9529995"/>
          </a:xfrm>
          <a:custGeom>
            <a:avLst/>
            <a:gdLst/>
            <a:ahLst/>
            <a:cxnLst/>
            <a:rect l="l" t="t" r="r" b="b"/>
            <a:pathLst>
              <a:path w="9529995" h="9529995">
                <a:moveTo>
                  <a:pt x="0" y="0"/>
                </a:moveTo>
                <a:lnTo>
                  <a:pt x="9529995" y="0"/>
                </a:lnTo>
                <a:lnTo>
                  <a:pt x="9529995" y="9529995"/>
                </a:lnTo>
                <a:lnTo>
                  <a:pt x="0" y="9529995"/>
                </a:lnTo>
                <a:lnTo>
                  <a:pt x="0" y="0"/>
                </a:lnTo>
                <a:close/>
              </a:path>
            </a:pathLst>
          </a:custGeom>
          <a:blipFill>
            <a:blip r:embed="rId2">
              <a:alphaModFix amt="46000"/>
              <a:extLst>
                <a:ext uri="{96DAC541-7B7A-43D3-8B79-37D633B846F1}">
                  <asvg:svgBlip xmlns:asvg="http://schemas.microsoft.com/office/drawing/2016/SVG/main" r:embed="rId3"/>
                </a:ext>
              </a:extLst>
            </a:blip>
            <a:stretch>
              <a:fillRect/>
            </a:stretch>
          </a:blipFill>
        </p:spPr>
        <p:txBody>
          <a:bodyPr/>
          <a:lstStyle/>
          <a:p>
            <a:endParaRPr lang="en-US">
              <a:latin typeface="Tahoma" panose="020B0604030504040204" pitchFamily="34" charset="0"/>
            </a:endParaRPr>
          </a:p>
        </p:txBody>
      </p:sp>
      <p:grpSp>
        <p:nvGrpSpPr>
          <p:cNvPr id="6" name="Group 6"/>
          <p:cNvGrpSpPr/>
          <p:nvPr/>
        </p:nvGrpSpPr>
        <p:grpSpPr>
          <a:xfrm>
            <a:off x="1828589" y="2562488"/>
            <a:ext cx="7213037" cy="1333260"/>
            <a:chOff x="0" y="0"/>
            <a:chExt cx="2074351" cy="383424"/>
          </a:xfrm>
        </p:grpSpPr>
        <p:sp>
          <p:nvSpPr>
            <p:cNvPr id="7" name="Freeform 7"/>
            <p:cNvSpPr/>
            <p:nvPr/>
          </p:nvSpPr>
          <p:spPr>
            <a:xfrm>
              <a:off x="0" y="0"/>
              <a:ext cx="2074351" cy="383424"/>
            </a:xfrm>
            <a:custGeom>
              <a:avLst/>
              <a:gdLst/>
              <a:ahLst/>
              <a:cxnLst/>
              <a:rect l="l" t="t" r="r" b="b"/>
              <a:pathLst>
                <a:path w="2074351" h="383424">
                  <a:moveTo>
                    <a:pt x="18246" y="0"/>
                  </a:moveTo>
                  <a:lnTo>
                    <a:pt x="2056105" y="0"/>
                  </a:lnTo>
                  <a:cubicBezTo>
                    <a:pt x="2060944" y="0"/>
                    <a:pt x="2065585" y="1922"/>
                    <a:pt x="2069007" y="5344"/>
                  </a:cubicBezTo>
                  <a:cubicBezTo>
                    <a:pt x="2072429" y="8766"/>
                    <a:pt x="2074351" y="13407"/>
                    <a:pt x="2074351" y="18246"/>
                  </a:cubicBezTo>
                  <a:lnTo>
                    <a:pt x="2074351" y="365177"/>
                  </a:lnTo>
                  <a:cubicBezTo>
                    <a:pt x="2074351" y="370016"/>
                    <a:pt x="2072429" y="374658"/>
                    <a:pt x="2069007" y="378079"/>
                  </a:cubicBezTo>
                  <a:cubicBezTo>
                    <a:pt x="2065585" y="381501"/>
                    <a:pt x="2060944" y="383424"/>
                    <a:pt x="2056105" y="383424"/>
                  </a:cubicBezTo>
                  <a:lnTo>
                    <a:pt x="18246" y="383424"/>
                  </a:lnTo>
                  <a:cubicBezTo>
                    <a:pt x="8169" y="383424"/>
                    <a:pt x="0" y="375254"/>
                    <a:pt x="0" y="365177"/>
                  </a:cubicBezTo>
                  <a:lnTo>
                    <a:pt x="0" y="18246"/>
                  </a:lnTo>
                  <a:cubicBezTo>
                    <a:pt x="0" y="13407"/>
                    <a:pt x="1922" y="8766"/>
                    <a:pt x="5344" y="5344"/>
                  </a:cubicBezTo>
                  <a:cubicBezTo>
                    <a:pt x="8766" y="1922"/>
                    <a:pt x="13407" y="0"/>
                    <a:pt x="18246" y="0"/>
                  </a:cubicBezTo>
                  <a:close/>
                </a:path>
              </a:pathLst>
            </a:custGeom>
            <a:solidFill>
              <a:srgbClr val="F1F1F1"/>
            </a:solidFill>
          </p:spPr>
          <p:txBody>
            <a:bodyPr/>
            <a:lstStyle/>
            <a:p>
              <a:endParaRPr lang="en-US">
                <a:latin typeface="Tahoma" panose="020B0604030504040204" pitchFamily="34" charset="0"/>
              </a:endParaRPr>
            </a:p>
          </p:txBody>
        </p:sp>
        <p:sp>
          <p:nvSpPr>
            <p:cNvPr id="8" name="TextBox 8"/>
            <p:cNvSpPr txBox="1"/>
            <p:nvPr/>
          </p:nvSpPr>
          <p:spPr>
            <a:xfrm>
              <a:off x="0" y="-38100"/>
              <a:ext cx="2074351" cy="421524"/>
            </a:xfrm>
            <a:prstGeom prst="rect">
              <a:avLst/>
            </a:prstGeom>
          </p:spPr>
          <p:txBody>
            <a:bodyPr lIns="50800" tIns="50800" rIns="50800" bIns="50800" rtlCol="0" anchor="ctr"/>
            <a:lstStyle/>
            <a:p>
              <a:pPr algn="ctr">
                <a:lnSpc>
                  <a:spcPts val="2659"/>
                </a:lnSpc>
              </a:pPr>
              <a:endParaRPr>
                <a:latin typeface="Tahoma" panose="020B0604030504040204" pitchFamily="34" charset="0"/>
              </a:endParaRPr>
            </a:p>
          </p:txBody>
        </p:sp>
      </p:grpSp>
      <p:grpSp>
        <p:nvGrpSpPr>
          <p:cNvPr id="9" name="Group 9"/>
          <p:cNvGrpSpPr/>
          <p:nvPr/>
        </p:nvGrpSpPr>
        <p:grpSpPr>
          <a:xfrm>
            <a:off x="16142832" y="7822794"/>
            <a:ext cx="1673561" cy="1673561"/>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3972F0">
                    <a:alpha val="100000"/>
                  </a:srgbClr>
                </a:gs>
                <a:gs pos="100000">
                  <a:srgbClr val="1CDAFF">
                    <a:alpha val="100000"/>
                  </a:srgbClr>
                </a:gs>
              </a:gsLst>
              <a:lin ang="5400000"/>
            </a:gradFill>
          </p:spPr>
          <p:txBody>
            <a:bodyPr/>
            <a:lstStyle/>
            <a:p>
              <a:endParaRPr lang="en-US">
                <a:latin typeface="Tahoma" panose="020B0604030504040204" pitchFamily="34" charset="0"/>
              </a:endParaRPr>
            </a:p>
          </p:txBody>
        </p:sp>
        <p:sp>
          <p:nvSpPr>
            <p:cNvPr id="11" name="TextBox 11"/>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latin typeface="Tahoma" panose="020B0604030504040204" pitchFamily="34" charset="0"/>
              </a:endParaRPr>
            </a:p>
          </p:txBody>
        </p:sp>
      </p:grpSp>
      <p:sp>
        <p:nvSpPr>
          <p:cNvPr id="12" name="Freeform 12"/>
          <p:cNvSpPr/>
          <p:nvPr/>
        </p:nvSpPr>
        <p:spPr>
          <a:xfrm>
            <a:off x="16875807" y="1480173"/>
            <a:ext cx="1766866" cy="969568"/>
          </a:xfrm>
          <a:custGeom>
            <a:avLst/>
            <a:gdLst/>
            <a:ahLst/>
            <a:cxnLst/>
            <a:rect l="l" t="t" r="r" b="b"/>
            <a:pathLst>
              <a:path w="1766866" h="969568">
                <a:moveTo>
                  <a:pt x="0" y="0"/>
                </a:moveTo>
                <a:lnTo>
                  <a:pt x="1766866" y="0"/>
                </a:lnTo>
                <a:lnTo>
                  <a:pt x="1766866" y="969568"/>
                </a:lnTo>
                <a:lnTo>
                  <a:pt x="0" y="96956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latin typeface="Tahoma" panose="020B0604030504040204" pitchFamily="34" charset="0"/>
            </a:endParaRPr>
          </a:p>
        </p:txBody>
      </p:sp>
      <p:sp>
        <p:nvSpPr>
          <p:cNvPr id="13" name="Freeform 13"/>
          <p:cNvSpPr/>
          <p:nvPr/>
        </p:nvSpPr>
        <p:spPr>
          <a:xfrm>
            <a:off x="61722" y="8808782"/>
            <a:ext cx="1766866" cy="969568"/>
          </a:xfrm>
          <a:custGeom>
            <a:avLst/>
            <a:gdLst/>
            <a:ahLst/>
            <a:cxnLst/>
            <a:rect l="l" t="t" r="r" b="b"/>
            <a:pathLst>
              <a:path w="1766866" h="969568">
                <a:moveTo>
                  <a:pt x="0" y="0"/>
                </a:moveTo>
                <a:lnTo>
                  <a:pt x="1766867" y="0"/>
                </a:lnTo>
                <a:lnTo>
                  <a:pt x="1766867" y="969568"/>
                </a:lnTo>
                <a:lnTo>
                  <a:pt x="0" y="96956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latin typeface="Tahoma" panose="020B0604030504040204" pitchFamily="34" charset="0"/>
            </a:endParaRPr>
          </a:p>
        </p:txBody>
      </p:sp>
      <p:grpSp>
        <p:nvGrpSpPr>
          <p:cNvPr id="14" name="Group 14"/>
          <p:cNvGrpSpPr/>
          <p:nvPr/>
        </p:nvGrpSpPr>
        <p:grpSpPr>
          <a:xfrm>
            <a:off x="-17259300" y="-1690561"/>
            <a:ext cx="17966065" cy="12844173"/>
            <a:chOff x="0" y="0"/>
            <a:chExt cx="4731803" cy="3382827"/>
          </a:xfrm>
        </p:grpSpPr>
        <p:sp>
          <p:nvSpPr>
            <p:cNvPr id="15" name="Freeform 15"/>
            <p:cNvSpPr/>
            <p:nvPr/>
          </p:nvSpPr>
          <p:spPr>
            <a:xfrm>
              <a:off x="0" y="0"/>
              <a:ext cx="4731803" cy="3382827"/>
            </a:xfrm>
            <a:custGeom>
              <a:avLst/>
              <a:gdLst/>
              <a:ahLst/>
              <a:cxnLst/>
              <a:rect l="l" t="t" r="r" b="b"/>
              <a:pathLst>
                <a:path w="4731803" h="3382827">
                  <a:moveTo>
                    <a:pt x="21977" y="0"/>
                  </a:moveTo>
                  <a:lnTo>
                    <a:pt x="4709826" y="0"/>
                  </a:lnTo>
                  <a:cubicBezTo>
                    <a:pt x="4715655" y="0"/>
                    <a:pt x="4721245" y="2315"/>
                    <a:pt x="4725366" y="6437"/>
                  </a:cubicBezTo>
                  <a:cubicBezTo>
                    <a:pt x="4729488" y="10558"/>
                    <a:pt x="4731803" y="16148"/>
                    <a:pt x="4731803" y="21977"/>
                  </a:cubicBezTo>
                  <a:lnTo>
                    <a:pt x="4731803" y="3360850"/>
                  </a:lnTo>
                  <a:cubicBezTo>
                    <a:pt x="4731803" y="3366679"/>
                    <a:pt x="4729488" y="3372269"/>
                    <a:pt x="4725366" y="3376390"/>
                  </a:cubicBezTo>
                  <a:cubicBezTo>
                    <a:pt x="4721245" y="3380512"/>
                    <a:pt x="4715655" y="3382827"/>
                    <a:pt x="4709826" y="3382827"/>
                  </a:cubicBezTo>
                  <a:lnTo>
                    <a:pt x="21977" y="3382827"/>
                  </a:lnTo>
                  <a:cubicBezTo>
                    <a:pt x="16148" y="3382827"/>
                    <a:pt x="10558" y="3380512"/>
                    <a:pt x="6437" y="3376390"/>
                  </a:cubicBezTo>
                  <a:cubicBezTo>
                    <a:pt x="2315" y="3372269"/>
                    <a:pt x="0" y="3366679"/>
                    <a:pt x="0" y="3360850"/>
                  </a:cubicBezTo>
                  <a:lnTo>
                    <a:pt x="0" y="21977"/>
                  </a:lnTo>
                  <a:cubicBezTo>
                    <a:pt x="0" y="16148"/>
                    <a:pt x="2315" y="10558"/>
                    <a:pt x="6437" y="6437"/>
                  </a:cubicBezTo>
                  <a:cubicBezTo>
                    <a:pt x="10558" y="2315"/>
                    <a:pt x="16148" y="0"/>
                    <a:pt x="21977" y="0"/>
                  </a:cubicBezTo>
                  <a:close/>
                </a:path>
              </a:pathLst>
            </a:custGeom>
            <a:solidFill>
              <a:srgbClr val="3972F0"/>
            </a:solidFill>
          </p:spPr>
          <p:txBody>
            <a:bodyPr/>
            <a:lstStyle/>
            <a:p>
              <a:endParaRPr lang="en-US">
                <a:latin typeface="Tahoma" panose="020B0604030504040204" pitchFamily="34" charset="0"/>
              </a:endParaRPr>
            </a:p>
          </p:txBody>
        </p:sp>
        <p:sp>
          <p:nvSpPr>
            <p:cNvPr id="16" name="TextBox 16"/>
            <p:cNvSpPr txBox="1"/>
            <p:nvPr/>
          </p:nvSpPr>
          <p:spPr>
            <a:xfrm>
              <a:off x="0" y="-38100"/>
              <a:ext cx="4731803" cy="3420927"/>
            </a:xfrm>
            <a:prstGeom prst="rect">
              <a:avLst/>
            </a:prstGeom>
          </p:spPr>
          <p:txBody>
            <a:bodyPr lIns="50800" tIns="50800" rIns="50800" bIns="50800" rtlCol="0" anchor="ctr"/>
            <a:lstStyle/>
            <a:p>
              <a:pPr algn="ctr">
                <a:lnSpc>
                  <a:spcPts val="2659"/>
                </a:lnSpc>
              </a:pPr>
              <a:endParaRPr>
                <a:latin typeface="Tahoma" panose="020B0604030504040204" pitchFamily="34" charset="0"/>
              </a:endParaRPr>
            </a:p>
          </p:txBody>
        </p:sp>
      </p:grpSp>
      <p:sp>
        <p:nvSpPr>
          <p:cNvPr id="17" name="Freeform 17"/>
          <p:cNvSpPr/>
          <p:nvPr/>
        </p:nvSpPr>
        <p:spPr>
          <a:xfrm rot="2599173">
            <a:off x="14131175" y="1556115"/>
            <a:ext cx="973532" cy="897475"/>
          </a:xfrm>
          <a:custGeom>
            <a:avLst/>
            <a:gdLst/>
            <a:ahLst/>
            <a:cxnLst/>
            <a:rect l="l" t="t" r="r" b="b"/>
            <a:pathLst>
              <a:path w="973532" h="897475">
                <a:moveTo>
                  <a:pt x="0" y="0"/>
                </a:moveTo>
                <a:lnTo>
                  <a:pt x="973532" y="0"/>
                </a:lnTo>
                <a:lnTo>
                  <a:pt x="973532" y="897476"/>
                </a:lnTo>
                <a:lnTo>
                  <a:pt x="0" y="897476"/>
                </a:lnTo>
                <a:lnTo>
                  <a:pt x="0" y="0"/>
                </a:lnTo>
                <a:close/>
              </a:path>
            </a:pathLst>
          </a:custGeom>
          <a:blipFill>
            <a:blip r:embed="rId6">
              <a:extLst>
                <a:ext uri="{96DAC541-7B7A-43D3-8B79-37D633B846F1}">
                  <asvg:svgBlip xmlns:asvg="http://schemas.microsoft.com/office/drawing/2016/SVG/main" r:embed="rId7"/>
                </a:ext>
              </a:extLst>
            </a:blip>
            <a:stretch>
              <a:fillRect l="-31484" t="-39236" r="-39297" b="-46019"/>
            </a:stretch>
          </a:blipFill>
        </p:spPr>
        <p:txBody>
          <a:bodyPr/>
          <a:lstStyle/>
          <a:p>
            <a:endParaRPr lang="en-US">
              <a:latin typeface="Tahoma" panose="020B0604030504040204" pitchFamily="34" charset="0"/>
            </a:endParaRPr>
          </a:p>
        </p:txBody>
      </p:sp>
      <p:sp>
        <p:nvSpPr>
          <p:cNvPr id="18" name="Freeform 18"/>
          <p:cNvSpPr/>
          <p:nvPr/>
        </p:nvSpPr>
        <p:spPr>
          <a:xfrm rot="2599173">
            <a:off x="17364964" y="7284684"/>
            <a:ext cx="382567" cy="352679"/>
          </a:xfrm>
          <a:custGeom>
            <a:avLst/>
            <a:gdLst/>
            <a:ahLst/>
            <a:cxnLst/>
            <a:rect l="l" t="t" r="r" b="b"/>
            <a:pathLst>
              <a:path w="382567" h="352679">
                <a:moveTo>
                  <a:pt x="0" y="0"/>
                </a:moveTo>
                <a:lnTo>
                  <a:pt x="382566" y="0"/>
                </a:lnTo>
                <a:lnTo>
                  <a:pt x="382566" y="352678"/>
                </a:lnTo>
                <a:lnTo>
                  <a:pt x="0" y="352678"/>
                </a:lnTo>
                <a:lnTo>
                  <a:pt x="0" y="0"/>
                </a:lnTo>
                <a:close/>
              </a:path>
            </a:pathLst>
          </a:custGeom>
          <a:blipFill>
            <a:blip r:embed="rId6">
              <a:extLst>
                <a:ext uri="{96DAC541-7B7A-43D3-8B79-37D633B846F1}">
                  <asvg:svgBlip xmlns:asvg="http://schemas.microsoft.com/office/drawing/2016/SVG/main" r:embed="rId7"/>
                </a:ext>
              </a:extLst>
            </a:blip>
            <a:stretch>
              <a:fillRect l="-31484" t="-39236" r="-39297" b="-46019"/>
            </a:stretch>
          </a:blipFill>
        </p:spPr>
        <p:txBody>
          <a:bodyPr/>
          <a:lstStyle/>
          <a:p>
            <a:endParaRPr lang="en-US">
              <a:latin typeface="Tahoma" panose="020B0604030504040204" pitchFamily="34" charset="0"/>
            </a:endParaRPr>
          </a:p>
        </p:txBody>
      </p:sp>
      <p:sp>
        <p:nvSpPr>
          <p:cNvPr id="19" name="TextBox 19"/>
          <p:cNvSpPr txBox="1"/>
          <p:nvPr/>
        </p:nvSpPr>
        <p:spPr>
          <a:xfrm>
            <a:off x="1828589" y="1394448"/>
            <a:ext cx="6587238" cy="804900"/>
          </a:xfrm>
          <a:prstGeom prst="rect">
            <a:avLst/>
          </a:prstGeom>
        </p:spPr>
        <p:txBody>
          <a:bodyPr lIns="0" tIns="0" rIns="0" bIns="0" rtlCol="0" anchor="t">
            <a:spAutoFit/>
          </a:bodyPr>
          <a:lstStyle/>
          <a:p>
            <a:pPr algn="l">
              <a:lnSpc>
                <a:spcPts val="6999"/>
              </a:lnSpc>
            </a:pPr>
            <a:r>
              <a:rPr lang="en-US" sz="4999" b="1">
                <a:solidFill>
                  <a:srgbClr val="000000"/>
                </a:solidFill>
                <a:latin typeface="Tahoma" panose="020B0604030504040204" pitchFamily="34" charset="0"/>
                <a:ea typeface="Tahoma" panose="020B0604030504040204" pitchFamily="34" charset="0"/>
                <a:cs typeface="Tahoma" panose="020B0604030504040204" pitchFamily="34" charset="0"/>
                <a:sym typeface="Tahoma Bold"/>
              </a:rPr>
              <a:t>NỘI DUNG CHÍNH</a:t>
            </a:r>
          </a:p>
        </p:txBody>
      </p:sp>
      <p:sp>
        <p:nvSpPr>
          <p:cNvPr id="20" name="TextBox 20"/>
          <p:cNvSpPr txBox="1"/>
          <p:nvPr/>
        </p:nvSpPr>
        <p:spPr>
          <a:xfrm>
            <a:off x="2038962" y="2885272"/>
            <a:ext cx="6792290" cy="527620"/>
          </a:xfrm>
          <a:prstGeom prst="rect">
            <a:avLst/>
          </a:prstGeom>
        </p:spPr>
        <p:txBody>
          <a:bodyPr lIns="0" tIns="0" rIns="0" bIns="0" rtlCol="0" anchor="t">
            <a:spAutoFit/>
          </a:bodyPr>
          <a:lstStyle/>
          <a:p>
            <a:pPr algn="l">
              <a:lnSpc>
                <a:spcPts val="4359"/>
              </a:lnSpc>
            </a:pPr>
            <a:r>
              <a:rPr lang="en-US" sz="3113">
                <a:solidFill>
                  <a:srgbClr val="000000"/>
                </a:solidFill>
                <a:latin typeface="Tahoma"/>
                <a:ea typeface="Tahoma"/>
                <a:cs typeface="Tahoma"/>
                <a:sym typeface="Tahoma"/>
              </a:rPr>
              <a:t>1. Giới thiệu chung về Delta Lake</a:t>
            </a:r>
          </a:p>
        </p:txBody>
      </p:sp>
      <p:grpSp>
        <p:nvGrpSpPr>
          <p:cNvPr id="21" name="Group 21"/>
          <p:cNvGrpSpPr/>
          <p:nvPr/>
        </p:nvGrpSpPr>
        <p:grpSpPr>
          <a:xfrm>
            <a:off x="9766576" y="2562488"/>
            <a:ext cx="7213037" cy="1333260"/>
            <a:chOff x="0" y="0"/>
            <a:chExt cx="2074351" cy="383424"/>
          </a:xfrm>
        </p:grpSpPr>
        <p:sp>
          <p:nvSpPr>
            <p:cNvPr id="22" name="Freeform 22"/>
            <p:cNvSpPr/>
            <p:nvPr/>
          </p:nvSpPr>
          <p:spPr>
            <a:xfrm>
              <a:off x="0" y="0"/>
              <a:ext cx="2074351" cy="383424"/>
            </a:xfrm>
            <a:custGeom>
              <a:avLst/>
              <a:gdLst/>
              <a:ahLst/>
              <a:cxnLst/>
              <a:rect l="l" t="t" r="r" b="b"/>
              <a:pathLst>
                <a:path w="2074351" h="383424">
                  <a:moveTo>
                    <a:pt x="18246" y="0"/>
                  </a:moveTo>
                  <a:lnTo>
                    <a:pt x="2056105" y="0"/>
                  </a:lnTo>
                  <a:cubicBezTo>
                    <a:pt x="2060944" y="0"/>
                    <a:pt x="2065585" y="1922"/>
                    <a:pt x="2069007" y="5344"/>
                  </a:cubicBezTo>
                  <a:cubicBezTo>
                    <a:pt x="2072429" y="8766"/>
                    <a:pt x="2074351" y="13407"/>
                    <a:pt x="2074351" y="18246"/>
                  </a:cubicBezTo>
                  <a:lnTo>
                    <a:pt x="2074351" y="365177"/>
                  </a:lnTo>
                  <a:cubicBezTo>
                    <a:pt x="2074351" y="370016"/>
                    <a:pt x="2072429" y="374658"/>
                    <a:pt x="2069007" y="378079"/>
                  </a:cubicBezTo>
                  <a:cubicBezTo>
                    <a:pt x="2065585" y="381501"/>
                    <a:pt x="2060944" y="383424"/>
                    <a:pt x="2056105" y="383424"/>
                  </a:cubicBezTo>
                  <a:lnTo>
                    <a:pt x="18246" y="383424"/>
                  </a:lnTo>
                  <a:cubicBezTo>
                    <a:pt x="8169" y="383424"/>
                    <a:pt x="0" y="375254"/>
                    <a:pt x="0" y="365177"/>
                  </a:cubicBezTo>
                  <a:lnTo>
                    <a:pt x="0" y="18246"/>
                  </a:lnTo>
                  <a:cubicBezTo>
                    <a:pt x="0" y="13407"/>
                    <a:pt x="1922" y="8766"/>
                    <a:pt x="5344" y="5344"/>
                  </a:cubicBezTo>
                  <a:cubicBezTo>
                    <a:pt x="8766" y="1922"/>
                    <a:pt x="13407" y="0"/>
                    <a:pt x="18246" y="0"/>
                  </a:cubicBezTo>
                  <a:close/>
                </a:path>
              </a:pathLst>
            </a:custGeom>
            <a:solidFill>
              <a:srgbClr val="F1F1F1"/>
            </a:solidFill>
          </p:spPr>
          <p:txBody>
            <a:bodyPr/>
            <a:lstStyle/>
            <a:p>
              <a:endParaRPr lang="en-US">
                <a:latin typeface="Tahoma" panose="020B0604030504040204" pitchFamily="34" charset="0"/>
              </a:endParaRPr>
            </a:p>
          </p:txBody>
        </p:sp>
        <p:sp>
          <p:nvSpPr>
            <p:cNvPr id="23" name="TextBox 23"/>
            <p:cNvSpPr txBox="1"/>
            <p:nvPr/>
          </p:nvSpPr>
          <p:spPr>
            <a:xfrm>
              <a:off x="0" y="-38100"/>
              <a:ext cx="2074351" cy="421524"/>
            </a:xfrm>
            <a:prstGeom prst="rect">
              <a:avLst/>
            </a:prstGeom>
          </p:spPr>
          <p:txBody>
            <a:bodyPr lIns="50800" tIns="50800" rIns="50800" bIns="50800" rtlCol="0" anchor="ctr"/>
            <a:lstStyle/>
            <a:p>
              <a:pPr algn="ctr">
                <a:lnSpc>
                  <a:spcPts val="2659"/>
                </a:lnSpc>
              </a:pPr>
              <a:endParaRPr>
                <a:latin typeface="Tahoma" panose="020B0604030504040204" pitchFamily="34" charset="0"/>
              </a:endParaRPr>
            </a:p>
          </p:txBody>
        </p:sp>
      </p:grpSp>
      <p:sp>
        <p:nvSpPr>
          <p:cNvPr id="24" name="TextBox 24"/>
          <p:cNvSpPr txBox="1"/>
          <p:nvPr/>
        </p:nvSpPr>
        <p:spPr>
          <a:xfrm>
            <a:off x="9976949" y="2643435"/>
            <a:ext cx="6792290" cy="1077180"/>
          </a:xfrm>
          <a:prstGeom prst="rect">
            <a:avLst/>
          </a:prstGeom>
        </p:spPr>
        <p:txBody>
          <a:bodyPr lIns="0" tIns="0" rIns="0" bIns="0" rtlCol="0" anchor="t">
            <a:spAutoFit/>
          </a:bodyPr>
          <a:lstStyle/>
          <a:p>
            <a:pPr algn="l">
              <a:lnSpc>
                <a:spcPts val="4359"/>
              </a:lnSpc>
            </a:pPr>
            <a:r>
              <a:rPr lang="en-US" sz="3113">
                <a:solidFill>
                  <a:srgbClr val="000000"/>
                </a:solidFill>
                <a:latin typeface="Tahoma"/>
                <a:ea typeface="Tahoma"/>
                <a:cs typeface="Tahoma"/>
                <a:sym typeface="Tahoma"/>
              </a:rPr>
              <a:t>2. Sử dụng các thuộc tính bảng trong Delta Lake</a:t>
            </a:r>
          </a:p>
        </p:txBody>
      </p:sp>
      <p:grpSp>
        <p:nvGrpSpPr>
          <p:cNvPr id="25" name="Group 25"/>
          <p:cNvGrpSpPr/>
          <p:nvPr/>
        </p:nvGrpSpPr>
        <p:grpSpPr>
          <a:xfrm>
            <a:off x="1828589" y="4276748"/>
            <a:ext cx="7213037" cy="1333260"/>
            <a:chOff x="0" y="0"/>
            <a:chExt cx="2074351" cy="383424"/>
          </a:xfrm>
        </p:grpSpPr>
        <p:sp>
          <p:nvSpPr>
            <p:cNvPr id="26" name="Freeform 26"/>
            <p:cNvSpPr/>
            <p:nvPr/>
          </p:nvSpPr>
          <p:spPr>
            <a:xfrm>
              <a:off x="0" y="0"/>
              <a:ext cx="2074351" cy="383424"/>
            </a:xfrm>
            <a:custGeom>
              <a:avLst/>
              <a:gdLst/>
              <a:ahLst/>
              <a:cxnLst/>
              <a:rect l="l" t="t" r="r" b="b"/>
              <a:pathLst>
                <a:path w="2074351" h="383424">
                  <a:moveTo>
                    <a:pt x="18246" y="0"/>
                  </a:moveTo>
                  <a:lnTo>
                    <a:pt x="2056105" y="0"/>
                  </a:lnTo>
                  <a:cubicBezTo>
                    <a:pt x="2060944" y="0"/>
                    <a:pt x="2065585" y="1922"/>
                    <a:pt x="2069007" y="5344"/>
                  </a:cubicBezTo>
                  <a:cubicBezTo>
                    <a:pt x="2072429" y="8766"/>
                    <a:pt x="2074351" y="13407"/>
                    <a:pt x="2074351" y="18246"/>
                  </a:cubicBezTo>
                  <a:lnTo>
                    <a:pt x="2074351" y="365177"/>
                  </a:lnTo>
                  <a:cubicBezTo>
                    <a:pt x="2074351" y="370016"/>
                    <a:pt x="2072429" y="374658"/>
                    <a:pt x="2069007" y="378079"/>
                  </a:cubicBezTo>
                  <a:cubicBezTo>
                    <a:pt x="2065585" y="381501"/>
                    <a:pt x="2060944" y="383424"/>
                    <a:pt x="2056105" y="383424"/>
                  </a:cubicBezTo>
                  <a:lnTo>
                    <a:pt x="18246" y="383424"/>
                  </a:lnTo>
                  <a:cubicBezTo>
                    <a:pt x="8169" y="383424"/>
                    <a:pt x="0" y="375254"/>
                    <a:pt x="0" y="365177"/>
                  </a:cubicBezTo>
                  <a:lnTo>
                    <a:pt x="0" y="18246"/>
                  </a:lnTo>
                  <a:cubicBezTo>
                    <a:pt x="0" y="13407"/>
                    <a:pt x="1922" y="8766"/>
                    <a:pt x="5344" y="5344"/>
                  </a:cubicBezTo>
                  <a:cubicBezTo>
                    <a:pt x="8766" y="1922"/>
                    <a:pt x="13407" y="0"/>
                    <a:pt x="18246" y="0"/>
                  </a:cubicBezTo>
                  <a:close/>
                </a:path>
              </a:pathLst>
            </a:custGeom>
            <a:solidFill>
              <a:srgbClr val="E6E6E6"/>
            </a:solidFill>
          </p:spPr>
          <p:txBody>
            <a:bodyPr/>
            <a:lstStyle/>
            <a:p>
              <a:endParaRPr lang="en-US">
                <a:latin typeface="Tahoma" panose="020B0604030504040204" pitchFamily="34" charset="0"/>
              </a:endParaRPr>
            </a:p>
          </p:txBody>
        </p:sp>
        <p:sp>
          <p:nvSpPr>
            <p:cNvPr id="27" name="TextBox 27"/>
            <p:cNvSpPr txBox="1"/>
            <p:nvPr/>
          </p:nvSpPr>
          <p:spPr>
            <a:xfrm>
              <a:off x="0" y="-38100"/>
              <a:ext cx="2074351" cy="421524"/>
            </a:xfrm>
            <a:prstGeom prst="rect">
              <a:avLst/>
            </a:prstGeom>
          </p:spPr>
          <p:txBody>
            <a:bodyPr lIns="50800" tIns="50800" rIns="50800" bIns="50800" rtlCol="0" anchor="ctr"/>
            <a:lstStyle/>
            <a:p>
              <a:pPr algn="ctr">
                <a:lnSpc>
                  <a:spcPts val="2659"/>
                </a:lnSpc>
              </a:pPr>
              <a:endParaRPr>
                <a:latin typeface="Tahoma" panose="020B0604030504040204" pitchFamily="34" charset="0"/>
              </a:endParaRPr>
            </a:p>
          </p:txBody>
        </p:sp>
      </p:grpSp>
      <p:sp>
        <p:nvSpPr>
          <p:cNvPr id="28" name="TextBox 28"/>
          <p:cNvSpPr txBox="1"/>
          <p:nvPr/>
        </p:nvSpPr>
        <p:spPr>
          <a:xfrm>
            <a:off x="2038962" y="4599531"/>
            <a:ext cx="6792290" cy="527620"/>
          </a:xfrm>
          <a:prstGeom prst="rect">
            <a:avLst/>
          </a:prstGeom>
        </p:spPr>
        <p:txBody>
          <a:bodyPr lIns="0" tIns="0" rIns="0" bIns="0" rtlCol="0" anchor="t">
            <a:spAutoFit/>
          </a:bodyPr>
          <a:lstStyle/>
          <a:p>
            <a:pPr algn="l">
              <a:lnSpc>
                <a:spcPts val="4359"/>
              </a:lnSpc>
            </a:pPr>
            <a:r>
              <a:rPr lang="en-US" sz="3113">
                <a:solidFill>
                  <a:srgbClr val="000000"/>
                </a:solidFill>
                <a:latin typeface="Tahoma"/>
                <a:ea typeface="Tahoma"/>
                <a:cs typeface="Tahoma"/>
                <a:sym typeface="Tahoma"/>
              </a:rPr>
              <a:t>3. Tối ưu hóa bảng Delta Lake</a:t>
            </a:r>
          </a:p>
        </p:txBody>
      </p:sp>
      <p:grpSp>
        <p:nvGrpSpPr>
          <p:cNvPr id="29" name="Group 29"/>
          <p:cNvGrpSpPr/>
          <p:nvPr/>
        </p:nvGrpSpPr>
        <p:grpSpPr>
          <a:xfrm>
            <a:off x="9766576" y="4276748"/>
            <a:ext cx="7213037" cy="1333260"/>
            <a:chOff x="0" y="0"/>
            <a:chExt cx="2074351" cy="383424"/>
          </a:xfrm>
        </p:grpSpPr>
        <p:sp>
          <p:nvSpPr>
            <p:cNvPr id="30" name="Freeform 30"/>
            <p:cNvSpPr/>
            <p:nvPr/>
          </p:nvSpPr>
          <p:spPr>
            <a:xfrm>
              <a:off x="0" y="0"/>
              <a:ext cx="2074351" cy="383424"/>
            </a:xfrm>
            <a:custGeom>
              <a:avLst/>
              <a:gdLst/>
              <a:ahLst/>
              <a:cxnLst/>
              <a:rect l="l" t="t" r="r" b="b"/>
              <a:pathLst>
                <a:path w="2074351" h="383424">
                  <a:moveTo>
                    <a:pt x="18246" y="0"/>
                  </a:moveTo>
                  <a:lnTo>
                    <a:pt x="2056105" y="0"/>
                  </a:lnTo>
                  <a:cubicBezTo>
                    <a:pt x="2060944" y="0"/>
                    <a:pt x="2065585" y="1922"/>
                    <a:pt x="2069007" y="5344"/>
                  </a:cubicBezTo>
                  <a:cubicBezTo>
                    <a:pt x="2072429" y="8766"/>
                    <a:pt x="2074351" y="13407"/>
                    <a:pt x="2074351" y="18246"/>
                  </a:cubicBezTo>
                  <a:lnTo>
                    <a:pt x="2074351" y="365177"/>
                  </a:lnTo>
                  <a:cubicBezTo>
                    <a:pt x="2074351" y="370016"/>
                    <a:pt x="2072429" y="374658"/>
                    <a:pt x="2069007" y="378079"/>
                  </a:cubicBezTo>
                  <a:cubicBezTo>
                    <a:pt x="2065585" y="381501"/>
                    <a:pt x="2060944" y="383424"/>
                    <a:pt x="2056105" y="383424"/>
                  </a:cubicBezTo>
                  <a:lnTo>
                    <a:pt x="18246" y="383424"/>
                  </a:lnTo>
                  <a:cubicBezTo>
                    <a:pt x="8169" y="383424"/>
                    <a:pt x="0" y="375254"/>
                    <a:pt x="0" y="365177"/>
                  </a:cubicBezTo>
                  <a:lnTo>
                    <a:pt x="0" y="18246"/>
                  </a:lnTo>
                  <a:cubicBezTo>
                    <a:pt x="0" y="13407"/>
                    <a:pt x="1922" y="8766"/>
                    <a:pt x="5344" y="5344"/>
                  </a:cubicBezTo>
                  <a:cubicBezTo>
                    <a:pt x="8766" y="1922"/>
                    <a:pt x="13407" y="0"/>
                    <a:pt x="18246" y="0"/>
                  </a:cubicBezTo>
                  <a:close/>
                </a:path>
              </a:pathLst>
            </a:custGeom>
            <a:solidFill>
              <a:srgbClr val="E6E6E6"/>
            </a:solidFill>
          </p:spPr>
          <p:txBody>
            <a:bodyPr/>
            <a:lstStyle/>
            <a:p>
              <a:endParaRPr lang="en-US">
                <a:latin typeface="Tahoma" panose="020B0604030504040204" pitchFamily="34" charset="0"/>
              </a:endParaRPr>
            </a:p>
          </p:txBody>
        </p:sp>
        <p:sp>
          <p:nvSpPr>
            <p:cNvPr id="31" name="TextBox 31"/>
            <p:cNvSpPr txBox="1"/>
            <p:nvPr/>
          </p:nvSpPr>
          <p:spPr>
            <a:xfrm>
              <a:off x="0" y="-38100"/>
              <a:ext cx="2074351" cy="421524"/>
            </a:xfrm>
            <a:prstGeom prst="rect">
              <a:avLst/>
            </a:prstGeom>
          </p:spPr>
          <p:txBody>
            <a:bodyPr lIns="50800" tIns="50800" rIns="50800" bIns="50800" rtlCol="0" anchor="ctr"/>
            <a:lstStyle/>
            <a:p>
              <a:pPr algn="ctr">
                <a:lnSpc>
                  <a:spcPts val="2659"/>
                </a:lnSpc>
              </a:pPr>
              <a:endParaRPr>
                <a:latin typeface="Tahoma" panose="020B0604030504040204" pitchFamily="34" charset="0"/>
              </a:endParaRPr>
            </a:p>
          </p:txBody>
        </p:sp>
      </p:grpSp>
      <p:sp>
        <p:nvSpPr>
          <p:cNvPr id="32" name="TextBox 32"/>
          <p:cNvSpPr txBox="1"/>
          <p:nvPr/>
        </p:nvSpPr>
        <p:spPr>
          <a:xfrm>
            <a:off x="9976949" y="4599531"/>
            <a:ext cx="6792290" cy="527620"/>
          </a:xfrm>
          <a:prstGeom prst="rect">
            <a:avLst/>
          </a:prstGeom>
        </p:spPr>
        <p:txBody>
          <a:bodyPr lIns="0" tIns="0" rIns="0" bIns="0" rtlCol="0" anchor="t">
            <a:spAutoFit/>
          </a:bodyPr>
          <a:lstStyle/>
          <a:p>
            <a:pPr algn="l">
              <a:lnSpc>
                <a:spcPts val="4359"/>
              </a:lnSpc>
            </a:pPr>
            <a:r>
              <a:rPr lang="en-US" sz="3113">
                <a:solidFill>
                  <a:srgbClr val="000000"/>
                </a:solidFill>
                <a:latin typeface="Tahoma"/>
                <a:ea typeface="Tahoma"/>
                <a:cs typeface="Tahoma"/>
                <a:sym typeface="Tahoma"/>
              </a:rPr>
              <a:t>4. Điều chỉnh và quản lý bảng</a:t>
            </a:r>
          </a:p>
        </p:txBody>
      </p:sp>
      <p:grpSp>
        <p:nvGrpSpPr>
          <p:cNvPr id="33" name="Group 33"/>
          <p:cNvGrpSpPr/>
          <p:nvPr/>
        </p:nvGrpSpPr>
        <p:grpSpPr>
          <a:xfrm>
            <a:off x="1828589" y="5991008"/>
            <a:ext cx="7213037" cy="1333260"/>
            <a:chOff x="0" y="0"/>
            <a:chExt cx="2074351" cy="383424"/>
          </a:xfrm>
        </p:grpSpPr>
        <p:sp>
          <p:nvSpPr>
            <p:cNvPr id="34" name="Freeform 34"/>
            <p:cNvSpPr/>
            <p:nvPr/>
          </p:nvSpPr>
          <p:spPr>
            <a:xfrm>
              <a:off x="0" y="0"/>
              <a:ext cx="2074351" cy="383424"/>
            </a:xfrm>
            <a:custGeom>
              <a:avLst/>
              <a:gdLst/>
              <a:ahLst/>
              <a:cxnLst/>
              <a:rect l="l" t="t" r="r" b="b"/>
              <a:pathLst>
                <a:path w="2074351" h="383424">
                  <a:moveTo>
                    <a:pt x="18246" y="0"/>
                  </a:moveTo>
                  <a:lnTo>
                    <a:pt x="2056105" y="0"/>
                  </a:lnTo>
                  <a:cubicBezTo>
                    <a:pt x="2060944" y="0"/>
                    <a:pt x="2065585" y="1922"/>
                    <a:pt x="2069007" y="5344"/>
                  </a:cubicBezTo>
                  <a:cubicBezTo>
                    <a:pt x="2072429" y="8766"/>
                    <a:pt x="2074351" y="13407"/>
                    <a:pt x="2074351" y="18246"/>
                  </a:cubicBezTo>
                  <a:lnTo>
                    <a:pt x="2074351" y="365177"/>
                  </a:lnTo>
                  <a:cubicBezTo>
                    <a:pt x="2074351" y="370016"/>
                    <a:pt x="2072429" y="374658"/>
                    <a:pt x="2069007" y="378079"/>
                  </a:cubicBezTo>
                  <a:cubicBezTo>
                    <a:pt x="2065585" y="381501"/>
                    <a:pt x="2060944" y="383424"/>
                    <a:pt x="2056105" y="383424"/>
                  </a:cubicBezTo>
                  <a:lnTo>
                    <a:pt x="18246" y="383424"/>
                  </a:lnTo>
                  <a:cubicBezTo>
                    <a:pt x="8169" y="383424"/>
                    <a:pt x="0" y="375254"/>
                    <a:pt x="0" y="365177"/>
                  </a:cubicBezTo>
                  <a:lnTo>
                    <a:pt x="0" y="18246"/>
                  </a:lnTo>
                  <a:cubicBezTo>
                    <a:pt x="0" y="13407"/>
                    <a:pt x="1922" y="8766"/>
                    <a:pt x="5344" y="5344"/>
                  </a:cubicBezTo>
                  <a:cubicBezTo>
                    <a:pt x="8766" y="1922"/>
                    <a:pt x="13407" y="0"/>
                    <a:pt x="18246" y="0"/>
                  </a:cubicBezTo>
                  <a:close/>
                </a:path>
              </a:pathLst>
            </a:custGeom>
            <a:solidFill>
              <a:srgbClr val="F1F1F1"/>
            </a:solidFill>
          </p:spPr>
          <p:txBody>
            <a:bodyPr/>
            <a:lstStyle/>
            <a:p>
              <a:endParaRPr lang="en-US">
                <a:latin typeface="Tahoma" panose="020B0604030504040204" pitchFamily="34" charset="0"/>
              </a:endParaRPr>
            </a:p>
          </p:txBody>
        </p:sp>
        <p:sp>
          <p:nvSpPr>
            <p:cNvPr id="35" name="TextBox 35"/>
            <p:cNvSpPr txBox="1"/>
            <p:nvPr/>
          </p:nvSpPr>
          <p:spPr>
            <a:xfrm>
              <a:off x="0" y="-38100"/>
              <a:ext cx="2074351" cy="421524"/>
            </a:xfrm>
            <a:prstGeom prst="rect">
              <a:avLst/>
            </a:prstGeom>
          </p:spPr>
          <p:txBody>
            <a:bodyPr lIns="50800" tIns="50800" rIns="50800" bIns="50800" rtlCol="0" anchor="ctr"/>
            <a:lstStyle/>
            <a:p>
              <a:pPr algn="ctr">
                <a:lnSpc>
                  <a:spcPts val="2659"/>
                </a:lnSpc>
              </a:pPr>
              <a:endParaRPr>
                <a:latin typeface="Tahoma" panose="020B0604030504040204" pitchFamily="34" charset="0"/>
              </a:endParaRPr>
            </a:p>
          </p:txBody>
        </p:sp>
      </p:grpSp>
      <p:sp>
        <p:nvSpPr>
          <p:cNvPr id="36" name="TextBox 36"/>
          <p:cNvSpPr txBox="1"/>
          <p:nvPr/>
        </p:nvSpPr>
        <p:spPr>
          <a:xfrm>
            <a:off x="2038962" y="6090473"/>
            <a:ext cx="6792290" cy="1077180"/>
          </a:xfrm>
          <a:prstGeom prst="rect">
            <a:avLst/>
          </a:prstGeom>
        </p:spPr>
        <p:txBody>
          <a:bodyPr lIns="0" tIns="0" rIns="0" bIns="0" rtlCol="0" anchor="t">
            <a:spAutoFit/>
          </a:bodyPr>
          <a:lstStyle/>
          <a:p>
            <a:pPr algn="l">
              <a:lnSpc>
                <a:spcPts val="4359"/>
              </a:lnSpc>
            </a:pPr>
            <a:r>
              <a:rPr lang="en-US" sz="3113">
                <a:solidFill>
                  <a:srgbClr val="000000"/>
                </a:solidFill>
                <a:latin typeface="Tahoma"/>
                <a:ea typeface="Tahoma"/>
                <a:cs typeface="Tahoma"/>
                <a:sym typeface="Tahoma"/>
              </a:rPr>
              <a:t>5. Sửa chữa, khôi phục và thay thế dữ liệu bảng</a:t>
            </a:r>
          </a:p>
        </p:txBody>
      </p:sp>
      <p:grpSp>
        <p:nvGrpSpPr>
          <p:cNvPr id="37" name="Group 37"/>
          <p:cNvGrpSpPr/>
          <p:nvPr/>
        </p:nvGrpSpPr>
        <p:grpSpPr>
          <a:xfrm>
            <a:off x="9766576" y="5991008"/>
            <a:ext cx="7213037" cy="1333260"/>
            <a:chOff x="0" y="0"/>
            <a:chExt cx="2074351" cy="383424"/>
          </a:xfrm>
        </p:grpSpPr>
        <p:sp>
          <p:nvSpPr>
            <p:cNvPr id="38" name="Freeform 38"/>
            <p:cNvSpPr/>
            <p:nvPr/>
          </p:nvSpPr>
          <p:spPr>
            <a:xfrm>
              <a:off x="0" y="0"/>
              <a:ext cx="2074351" cy="383424"/>
            </a:xfrm>
            <a:custGeom>
              <a:avLst/>
              <a:gdLst/>
              <a:ahLst/>
              <a:cxnLst/>
              <a:rect l="l" t="t" r="r" b="b"/>
              <a:pathLst>
                <a:path w="2074351" h="383424">
                  <a:moveTo>
                    <a:pt x="18246" y="0"/>
                  </a:moveTo>
                  <a:lnTo>
                    <a:pt x="2056105" y="0"/>
                  </a:lnTo>
                  <a:cubicBezTo>
                    <a:pt x="2060944" y="0"/>
                    <a:pt x="2065585" y="1922"/>
                    <a:pt x="2069007" y="5344"/>
                  </a:cubicBezTo>
                  <a:cubicBezTo>
                    <a:pt x="2072429" y="8766"/>
                    <a:pt x="2074351" y="13407"/>
                    <a:pt x="2074351" y="18246"/>
                  </a:cubicBezTo>
                  <a:lnTo>
                    <a:pt x="2074351" y="365177"/>
                  </a:lnTo>
                  <a:cubicBezTo>
                    <a:pt x="2074351" y="370016"/>
                    <a:pt x="2072429" y="374658"/>
                    <a:pt x="2069007" y="378079"/>
                  </a:cubicBezTo>
                  <a:cubicBezTo>
                    <a:pt x="2065585" y="381501"/>
                    <a:pt x="2060944" y="383424"/>
                    <a:pt x="2056105" y="383424"/>
                  </a:cubicBezTo>
                  <a:lnTo>
                    <a:pt x="18246" y="383424"/>
                  </a:lnTo>
                  <a:cubicBezTo>
                    <a:pt x="8169" y="383424"/>
                    <a:pt x="0" y="375254"/>
                    <a:pt x="0" y="365177"/>
                  </a:cubicBezTo>
                  <a:lnTo>
                    <a:pt x="0" y="18246"/>
                  </a:lnTo>
                  <a:cubicBezTo>
                    <a:pt x="0" y="13407"/>
                    <a:pt x="1922" y="8766"/>
                    <a:pt x="5344" y="5344"/>
                  </a:cubicBezTo>
                  <a:cubicBezTo>
                    <a:pt x="8766" y="1922"/>
                    <a:pt x="13407" y="0"/>
                    <a:pt x="18246" y="0"/>
                  </a:cubicBezTo>
                  <a:close/>
                </a:path>
              </a:pathLst>
            </a:custGeom>
            <a:solidFill>
              <a:srgbClr val="F1F1F1"/>
            </a:solidFill>
          </p:spPr>
          <p:txBody>
            <a:bodyPr/>
            <a:lstStyle/>
            <a:p>
              <a:endParaRPr lang="en-US">
                <a:latin typeface="Tahoma" panose="020B0604030504040204" pitchFamily="34" charset="0"/>
              </a:endParaRPr>
            </a:p>
          </p:txBody>
        </p:sp>
        <p:sp>
          <p:nvSpPr>
            <p:cNvPr id="39" name="TextBox 39"/>
            <p:cNvSpPr txBox="1"/>
            <p:nvPr/>
          </p:nvSpPr>
          <p:spPr>
            <a:xfrm>
              <a:off x="0" y="-38100"/>
              <a:ext cx="2074351" cy="421524"/>
            </a:xfrm>
            <a:prstGeom prst="rect">
              <a:avLst/>
            </a:prstGeom>
          </p:spPr>
          <p:txBody>
            <a:bodyPr lIns="50800" tIns="50800" rIns="50800" bIns="50800" rtlCol="0" anchor="ctr"/>
            <a:lstStyle/>
            <a:p>
              <a:pPr algn="ctr">
                <a:lnSpc>
                  <a:spcPts val="2659"/>
                </a:lnSpc>
              </a:pPr>
              <a:endParaRPr>
                <a:latin typeface="Tahoma" panose="020B0604030504040204" pitchFamily="34" charset="0"/>
              </a:endParaRPr>
            </a:p>
          </p:txBody>
        </p:sp>
      </p:grpSp>
      <p:sp>
        <p:nvSpPr>
          <p:cNvPr id="40" name="TextBox 40"/>
          <p:cNvSpPr txBox="1"/>
          <p:nvPr/>
        </p:nvSpPr>
        <p:spPr>
          <a:xfrm>
            <a:off x="9976949" y="6071955"/>
            <a:ext cx="6792290" cy="1077180"/>
          </a:xfrm>
          <a:prstGeom prst="rect">
            <a:avLst/>
          </a:prstGeom>
        </p:spPr>
        <p:txBody>
          <a:bodyPr lIns="0" tIns="0" rIns="0" bIns="0" rtlCol="0" anchor="t">
            <a:spAutoFit/>
          </a:bodyPr>
          <a:lstStyle/>
          <a:p>
            <a:pPr algn="l">
              <a:lnSpc>
                <a:spcPts val="4359"/>
              </a:lnSpc>
            </a:pPr>
            <a:r>
              <a:rPr lang="en-US" sz="3113">
                <a:solidFill>
                  <a:srgbClr val="000000"/>
                </a:solidFill>
                <a:latin typeface="Tahoma"/>
                <a:ea typeface="Tahoma"/>
                <a:cs typeface="Tahoma"/>
                <a:sym typeface="Tahoma"/>
              </a:rPr>
              <a:t>6. Tích hợp Delta Lake với các công cụ khác</a:t>
            </a:r>
          </a:p>
        </p:txBody>
      </p:sp>
      <p:grpSp>
        <p:nvGrpSpPr>
          <p:cNvPr id="41" name="Group 41"/>
          <p:cNvGrpSpPr/>
          <p:nvPr/>
        </p:nvGrpSpPr>
        <p:grpSpPr>
          <a:xfrm>
            <a:off x="1828589" y="7705268"/>
            <a:ext cx="7213037" cy="1333260"/>
            <a:chOff x="0" y="0"/>
            <a:chExt cx="2074351" cy="383424"/>
          </a:xfrm>
        </p:grpSpPr>
        <p:sp>
          <p:nvSpPr>
            <p:cNvPr id="42" name="Freeform 42"/>
            <p:cNvSpPr/>
            <p:nvPr/>
          </p:nvSpPr>
          <p:spPr>
            <a:xfrm>
              <a:off x="0" y="0"/>
              <a:ext cx="2074351" cy="383424"/>
            </a:xfrm>
            <a:custGeom>
              <a:avLst/>
              <a:gdLst/>
              <a:ahLst/>
              <a:cxnLst/>
              <a:rect l="l" t="t" r="r" b="b"/>
              <a:pathLst>
                <a:path w="2074351" h="383424">
                  <a:moveTo>
                    <a:pt x="18246" y="0"/>
                  </a:moveTo>
                  <a:lnTo>
                    <a:pt x="2056105" y="0"/>
                  </a:lnTo>
                  <a:cubicBezTo>
                    <a:pt x="2060944" y="0"/>
                    <a:pt x="2065585" y="1922"/>
                    <a:pt x="2069007" y="5344"/>
                  </a:cubicBezTo>
                  <a:cubicBezTo>
                    <a:pt x="2072429" y="8766"/>
                    <a:pt x="2074351" y="13407"/>
                    <a:pt x="2074351" y="18246"/>
                  </a:cubicBezTo>
                  <a:lnTo>
                    <a:pt x="2074351" y="365177"/>
                  </a:lnTo>
                  <a:cubicBezTo>
                    <a:pt x="2074351" y="370016"/>
                    <a:pt x="2072429" y="374658"/>
                    <a:pt x="2069007" y="378079"/>
                  </a:cubicBezTo>
                  <a:cubicBezTo>
                    <a:pt x="2065585" y="381501"/>
                    <a:pt x="2060944" y="383424"/>
                    <a:pt x="2056105" y="383424"/>
                  </a:cubicBezTo>
                  <a:lnTo>
                    <a:pt x="18246" y="383424"/>
                  </a:lnTo>
                  <a:cubicBezTo>
                    <a:pt x="8169" y="383424"/>
                    <a:pt x="0" y="375254"/>
                    <a:pt x="0" y="365177"/>
                  </a:cubicBezTo>
                  <a:lnTo>
                    <a:pt x="0" y="18246"/>
                  </a:lnTo>
                  <a:cubicBezTo>
                    <a:pt x="0" y="13407"/>
                    <a:pt x="1922" y="8766"/>
                    <a:pt x="5344" y="5344"/>
                  </a:cubicBezTo>
                  <a:cubicBezTo>
                    <a:pt x="8766" y="1922"/>
                    <a:pt x="13407" y="0"/>
                    <a:pt x="18246" y="0"/>
                  </a:cubicBezTo>
                  <a:close/>
                </a:path>
              </a:pathLst>
            </a:custGeom>
            <a:solidFill>
              <a:srgbClr val="E6E6E6"/>
            </a:solidFill>
          </p:spPr>
          <p:txBody>
            <a:bodyPr/>
            <a:lstStyle/>
            <a:p>
              <a:endParaRPr lang="en-US">
                <a:latin typeface="Tahoma" panose="020B0604030504040204" pitchFamily="34" charset="0"/>
              </a:endParaRPr>
            </a:p>
          </p:txBody>
        </p:sp>
        <p:sp>
          <p:nvSpPr>
            <p:cNvPr id="43" name="TextBox 43"/>
            <p:cNvSpPr txBox="1"/>
            <p:nvPr/>
          </p:nvSpPr>
          <p:spPr>
            <a:xfrm>
              <a:off x="0" y="-38100"/>
              <a:ext cx="2074351" cy="421524"/>
            </a:xfrm>
            <a:prstGeom prst="rect">
              <a:avLst/>
            </a:prstGeom>
          </p:spPr>
          <p:txBody>
            <a:bodyPr lIns="50800" tIns="50800" rIns="50800" bIns="50800" rtlCol="0" anchor="ctr"/>
            <a:lstStyle/>
            <a:p>
              <a:pPr algn="ctr">
                <a:lnSpc>
                  <a:spcPts val="2659"/>
                </a:lnSpc>
              </a:pPr>
              <a:endParaRPr>
                <a:latin typeface="Tahoma" panose="020B0604030504040204" pitchFamily="34" charset="0"/>
              </a:endParaRPr>
            </a:p>
          </p:txBody>
        </p:sp>
      </p:grpSp>
      <p:sp>
        <p:nvSpPr>
          <p:cNvPr id="44" name="TextBox 44"/>
          <p:cNvSpPr txBox="1"/>
          <p:nvPr/>
        </p:nvSpPr>
        <p:spPr>
          <a:xfrm>
            <a:off x="2038962" y="8079513"/>
            <a:ext cx="6743713" cy="527620"/>
          </a:xfrm>
          <a:prstGeom prst="rect">
            <a:avLst/>
          </a:prstGeom>
        </p:spPr>
        <p:txBody>
          <a:bodyPr lIns="0" tIns="0" rIns="0" bIns="0" rtlCol="0" anchor="t">
            <a:spAutoFit/>
          </a:bodyPr>
          <a:lstStyle/>
          <a:p>
            <a:pPr algn="l">
              <a:lnSpc>
                <a:spcPts val="4359"/>
              </a:lnSpc>
            </a:pPr>
            <a:r>
              <a:rPr lang="en-US" sz="3113">
                <a:solidFill>
                  <a:srgbClr val="000000"/>
                </a:solidFill>
                <a:latin typeface="Tahoma"/>
                <a:ea typeface="Tahoma"/>
                <a:cs typeface="Tahoma"/>
                <a:sym typeface="Tahoma"/>
              </a:rPr>
              <a:t>7. Delta Lake với Machine Learning</a:t>
            </a:r>
          </a:p>
        </p:txBody>
      </p:sp>
      <p:grpSp>
        <p:nvGrpSpPr>
          <p:cNvPr id="45" name="Group 45"/>
          <p:cNvGrpSpPr/>
          <p:nvPr/>
        </p:nvGrpSpPr>
        <p:grpSpPr>
          <a:xfrm>
            <a:off x="9766576" y="7705268"/>
            <a:ext cx="7213037" cy="1333260"/>
            <a:chOff x="0" y="0"/>
            <a:chExt cx="2074351" cy="383424"/>
          </a:xfrm>
        </p:grpSpPr>
        <p:sp>
          <p:nvSpPr>
            <p:cNvPr id="46" name="Freeform 46"/>
            <p:cNvSpPr/>
            <p:nvPr/>
          </p:nvSpPr>
          <p:spPr>
            <a:xfrm>
              <a:off x="0" y="0"/>
              <a:ext cx="2074351" cy="383424"/>
            </a:xfrm>
            <a:custGeom>
              <a:avLst/>
              <a:gdLst/>
              <a:ahLst/>
              <a:cxnLst/>
              <a:rect l="l" t="t" r="r" b="b"/>
              <a:pathLst>
                <a:path w="2074351" h="383424">
                  <a:moveTo>
                    <a:pt x="18246" y="0"/>
                  </a:moveTo>
                  <a:lnTo>
                    <a:pt x="2056105" y="0"/>
                  </a:lnTo>
                  <a:cubicBezTo>
                    <a:pt x="2060944" y="0"/>
                    <a:pt x="2065585" y="1922"/>
                    <a:pt x="2069007" y="5344"/>
                  </a:cubicBezTo>
                  <a:cubicBezTo>
                    <a:pt x="2072429" y="8766"/>
                    <a:pt x="2074351" y="13407"/>
                    <a:pt x="2074351" y="18246"/>
                  </a:cubicBezTo>
                  <a:lnTo>
                    <a:pt x="2074351" y="365177"/>
                  </a:lnTo>
                  <a:cubicBezTo>
                    <a:pt x="2074351" y="370016"/>
                    <a:pt x="2072429" y="374658"/>
                    <a:pt x="2069007" y="378079"/>
                  </a:cubicBezTo>
                  <a:cubicBezTo>
                    <a:pt x="2065585" y="381501"/>
                    <a:pt x="2060944" y="383424"/>
                    <a:pt x="2056105" y="383424"/>
                  </a:cubicBezTo>
                  <a:lnTo>
                    <a:pt x="18246" y="383424"/>
                  </a:lnTo>
                  <a:cubicBezTo>
                    <a:pt x="8169" y="383424"/>
                    <a:pt x="0" y="375254"/>
                    <a:pt x="0" y="365177"/>
                  </a:cubicBezTo>
                  <a:lnTo>
                    <a:pt x="0" y="18246"/>
                  </a:lnTo>
                  <a:cubicBezTo>
                    <a:pt x="0" y="13407"/>
                    <a:pt x="1922" y="8766"/>
                    <a:pt x="5344" y="5344"/>
                  </a:cubicBezTo>
                  <a:cubicBezTo>
                    <a:pt x="8766" y="1922"/>
                    <a:pt x="13407" y="0"/>
                    <a:pt x="18246" y="0"/>
                  </a:cubicBezTo>
                  <a:close/>
                </a:path>
              </a:pathLst>
            </a:custGeom>
            <a:solidFill>
              <a:srgbClr val="E6E6E6"/>
            </a:solidFill>
          </p:spPr>
          <p:txBody>
            <a:bodyPr/>
            <a:lstStyle/>
            <a:p>
              <a:endParaRPr lang="en-US">
                <a:latin typeface="Tahoma" panose="020B0604030504040204" pitchFamily="34" charset="0"/>
              </a:endParaRPr>
            </a:p>
          </p:txBody>
        </p:sp>
        <p:sp>
          <p:nvSpPr>
            <p:cNvPr id="47" name="TextBox 47"/>
            <p:cNvSpPr txBox="1"/>
            <p:nvPr/>
          </p:nvSpPr>
          <p:spPr>
            <a:xfrm>
              <a:off x="0" y="-38100"/>
              <a:ext cx="2074351" cy="421524"/>
            </a:xfrm>
            <a:prstGeom prst="rect">
              <a:avLst/>
            </a:prstGeom>
          </p:spPr>
          <p:txBody>
            <a:bodyPr lIns="50800" tIns="50800" rIns="50800" bIns="50800" rtlCol="0" anchor="ctr"/>
            <a:lstStyle/>
            <a:p>
              <a:pPr algn="ctr">
                <a:lnSpc>
                  <a:spcPts val="2659"/>
                </a:lnSpc>
              </a:pPr>
              <a:endParaRPr>
                <a:latin typeface="Tahoma" panose="020B0604030504040204" pitchFamily="34" charset="0"/>
              </a:endParaRPr>
            </a:p>
          </p:txBody>
        </p:sp>
      </p:grpSp>
      <p:sp>
        <p:nvSpPr>
          <p:cNvPr id="48" name="TextBox 48"/>
          <p:cNvSpPr txBox="1"/>
          <p:nvPr/>
        </p:nvSpPr>
        <p:spPr>
          <a:xfrm>
            <a:off x="9953940" y="8031613"/>
            <a:ext cx="6792290" cy="527620"/>
          </a:xfrm>
          <a:prstGeom prst="rect">
            <a:avLst/>
          </a:prstGeom>
        </p:spPr>
        <p:txBody>
          <a:bodyPr lIns="0" tIns="0" rIns="0" bIns="0" rtlCol="0" anchor="t">
            <a:spAutoFit/>
          </a:bodyPr>
          <a:lstStyle/>
          <a:p>
            <a:pPr algn="l">
              <a:lnSpc>
                <a:spcPts val="4359"/>
              </a:lnSpc>
            </a:pPr>
            <a:r>
              <a:rPr lang="en-US" sz="3113">
                <a:solidFill>
                  <a:srgbClr val="000000"/>
                </a:solidFill>
                <a:latin typeface="Tahoma"/>
                <a:ea typeface="Tahoma"/>
                <a:cs typeface="Tahoma"/>
                <a:sym typeface="Tahoma"/>
              </a:rPr>
              <a:t>8. Kết luận</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636756" y="7901727"/>
            <a:ext cx="9529995" cy="9529995"/>
          </a:xfrm>
          <a:custGeom>
            <a:avLst/>
            <a:gdLst/>
            <a:ahLst/>
            <a:cxnLst/>
            <a:rect l="l" t="t" r="r" b="b"/>
            <a:pathLst>
              <a:path w="9529995" h="9529995">
                <a:moveTo>
                  <a:pt x="0" y="0"/>
                </a:moveTo>
                <a:lnTo>
                  <a:pt x="9529996" y="0"/>
                </a:lnTo>
                <a:lnTo>
                  <a:pt x="9529996" y="9529995"/>
                </a:lnTo>
                <a:lnTo>
                  <a:pt x="0" y="9529995"/>
                </a:lnTo>
                <a:lnTo>
                  <a:pt x="0" y="0"/>
                </a:lnTo>
                <a:close/>
              </a:path>
            </a:pathLst>
          </a:custGeom>
          <a:blipFill>
            <a:blip r:embed="rId2">
              <a:alphaModFix amt="46000"/>
              <a:extLst>
                <a:ext uri="{96DAC541-7B7A-43D3-8B79-37D633B846F1}">
                  <asvg:svgBlip xmlns:asvg="http://schemas.microsoft.com/office/drawing/2016/SVG/main" r:embed="rId3"/>
                </a:ext>
              </a:extLst>
            </a:blip>
            <a:stretch>
              <a:fillRect/>
            </a:stretch>
          </a:blipFill>
        </p:spPr>
        <p:txBody>
          <a:bodyPr/>
          <a:lstStyle/>
          <a:p>
            <a:endParaRPr lang="en-US">
              <a:latin typeface="Tahoma" panose="020B0604030504040204" pitchFamily="34" charset="0"/>
            </a:endParaRPr>
          </a:p>
        </p:txBody>
      </p:sp>
      <p:grpSp>
        <p:nvGrpSpPr>
          <p:cNvPr id="3" name="Group 3"/>
          <p:cNvGrpSpPr/>
          <p:nvPr/>
        </p:nvGrpSpPr>
        <p:grpSpPr>
          <a:xfrm>
            <a:off x="-17259300" y="-1690561"/>
            <a:ext cx="17966065" cy="12844173"/>
            <a:chOff x="0" y="0"/>
            <a:chExt cx="4731803" cy="3382827"/>
          </a:xfrm>
        </p:grpSpPr>
        <p:sp>
          <p:nvSpPr>
            <p:cNvPr id="4" name="Freeform 4"/>
            <p:cNvSpPr/>
            <p:nvPr/>
          </p:nvSpPr>
          <p:spPr>
            <a:xfrm>
              <a:off x="0" y="0"/>
              <a:ext cx="4731803" cy="3382827"/>
            </a:xfrm>
            <a:custGeom>
              <a:avLst/>
              <a:gdLst/>
              <a:ahLst/>
              <a:cxnLst/>
              <a:rect l="l" t="t" r="r" b="b"/>
              <a:pathLst>
                <a:path w="4731803" h="3382827">
                  <a:moveTo>
                    <a:pt x="21977" y="0"/>
                  </a:moveTo>
                  <a:lnTo>
                    <a:pt x="4709826" y="0"/>
                  </a:lnTo>
                  <a:cubicBezTo>
                    <a:pt x="4715655" y="0"/>
                    <a:pt x="4721245" y="2315"/>
                    <a:pt x="4725366" y="6437"/>
                  </a:cubicBezTo>
                  <a:cubicBezTo>
                    <a:pt x="4729488" y="10558"/>
                    <a:pt x="4731803" y="16148"/>
                    <a:pt x="4731803" y="21977"/>
                  </a:cubicBezTo>
                  <a:lnTo>
                    <a:pt x="4731803" y="3360850"/>
                  </a:lnTo>
                  <a:cubicBezTo>
                    <a:pt x="4731803" y="3366679"/>
                    <a:pt x="4729488" y="3372269"/>
                    <a:pt x="4725366" y="3376390"/>
                  </a:cubicBezTo>
                  <a:cubicBezTo>
                    <a:pt x="4721245" y="3380512"/>
                    <a:pt x="4715655" y="3382827"/>
                    <a:pt x="4709826" y="3382827"/>
                  </a:cubicBezTo>
                  <a:lnTo>
                    <a:pt x="21977" y="3382827"/>
                  </a:lnTo>
                  <a:cubicBezTo>
                    <a:pt x="16148" y="3382827"/>
                    <a:pt x="10558" y="3380512"/>
                    <a:pt x="6437" y="3376390"/>
                  </a:cubicBezTo>
                  <a:cubicBezTo>
                    <a:pt x="2315" y="3372269"/>
                    <a:pt x="0" y="3366679"/>
                    <a:pt x="0" y="3360850"/>
                  </a:cubicBezTo>
                  <a:lnTo>
                    <a:pt x="0" y="21977"/>
                  </a:lnTo>
                  <a:cubicBezTo>
                    <a:pt x="0" y="16148"/>
                    <a:pt x="2315" y="10558"/>
                    <a:pt x="6437" y="6437"/>
                  </a:cubicBezTo>
                  <a:cubicBezTo>
                    <a:pt x="10558" y="2315"/>
                    <a:pt x="16148" y="0"/>
                    <a:pt x="21977" y="0"/>
                  </a:cubicBezTo>
                  <a:close/>
                </a:path>
              </a:pathLst>
            </a:custGeom>
            <a:solidFill>
              <a:srgbClr val="3972F0"/>
            </a:solidFill>
          </p:spPr>
          <p:txBody>
            <a:bodyPr/>
            <a:lstStyle/>
            <a:p>
              <a:endParaRPr lang="en-US">
                <a:latin typeface="Tahoma" panose="020B0604030504040204" pitchFamily="34" charset="0"/>
              </a:endParaRPr>
            </a:p>
          </p:txBody>
        </p:sp>
        <p:sp>
          <p:nvSpPr>
            <p:cNvPr id="5" name="TextBox 5"/>
            <p:cNvSpPr txBox="1"/>
            <p:nvPr/>
          </p:nvSpPr>
          <p:spPr>
            <a:xfrm>
              <a:off x="0" y="-47625"/>
              <a:ext cx="4731803" cy="3430452"/>
            </a:xfrm>
            <a:prstGeom prst="rect">
              <a:avLst/>
            </a:prstGeom>
          </p:spPr>
          <p:txBody>
            <a:bodyPr lIns="50800" tIns="50800" rIns="50800" bIns="50800" rtlCol="0" anchor="ctr"/>
            <a:lstStyle/>
            <a:p>
              <a:pPr algn="ctr">
                <a:lnSpc>
                  <a:spcPts val="2659"/>
                </a:lnSpc>
              </a:pPr>
              <a:endParaRPr>
                <a:latin typeface="Tahoma" panose="020B0604030504040204" pitchFamily="34" charset="0"/>
              </a:endParaRPr>
            </a:p>
          </p:txBody>
        </p:sp>
      </p:grpSp>
      <p:sp>
        <p:nvSpPr>
          <p:cNvPr id="6" name="Freeform 6"/>
          <p:cNvSpPr/>
          <p:nvPr/>
        </p:nvSpPr>
        <p:spPr>
          <a:xfrm>
            <a:off x="4092036" y="-7723877"/>
            <a:ext cx="9529995" cy="9529995"/>
          </a:xfrm>
          <a:custGeom>
            <a:avLst/>
            <a:gdLst/>
            <a:ahLst/>
            <a:cxnLst/>
            <a:rect l="l" t="t" r="r" b="b"/>
            <a:pathLst>
              <a:path w="9529995" h="9529995">
                <a:moveTo>
                  <a:pt x="0" y="0"/>
                </a:moveTo>
                <a:lnTo>
                  <a:pt x="9529995" y="0"/>
                </a:lnTo>
                <a:lnTo>
                  <a:pt x="9529995" y="9529995"/>
                </a:lnTo>
                <a:lnTo>
                  <a:pt x="0" y="9529995"/>
                </a:lnTo>
                <a:lnTo>
                  <a:pt x="0" y="0"/>
                </a:lnTo>
                <a:close/>
              </a:path>
            </a:pathLst>
          </a:custGeom>
          <a:blipFill>
            <a:blip r:embed="rId2">
              <a:alphaModFix amt="46000"/>
              <a:extLst>
                <a:ext uri="{96DAC541-7B7A-43D3-8B79-37D633B846F1}">
                  <asvg:svgBlip xmlns:asvg="http://schemas.microsoft.com/office/drawing/2016/SVG/main" r:embed="rId3"/>
                </a:ext>
              </a:extLst>
            </a:blip>
            <a:stretch>
              <a:fillRect/>
            </a:stretch>
          </a:blipFill>
        </p:spPr>
        <p:txBody>
          <a:bodyPr/>
          <a:lstStyle/>
          <a:p>
            <a:endParaRPr lang="en-US">
              <a:latin typeface="Tahoma" panose="020B0604030504040204" pitchFamily="34" charset="0"/>
            </a:endParaRPr>
          </a:p>
        </p:txBody>
      </p:sp>
      <p:sp>
        <p:nvSpPr>
          <p:cNvPr id="7" name="Freeform 7"/>
          <p:cNvSpPr/>
          <p:nvPr/>
        </p:nvSpPr>
        <p:spPr>
          <a:xfrm>
            <a:off x="17259300" y="1034117"/>
            <a:ext cx="1766866" cy="969568"/>
          </a:xfrm>
          <a:custGeom>
            <a:avLst/>
            <a:gdLst/>
            <a:ahLst/>
            <a:cxnLst/>
            <a:rect l="l" t="t" r="r" b="b"/>
            <a:pathLst>
              <a:path w="1766866" h="969568">
                <a:moveTo>
                  <a:pt x="0" y="0"/>
                </a:moveTo>
                <a:lnTo>
                  <a:pt x="1766866" y="0"/>
                </a:lnTo>
                <a:lnTo>
                  <a:pt x="1766866" y="969568"/>
                </a:lnTo>
                <a:lnTo>
                  <a:pt x="0" y="96956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latin typeface="Tahoma" panose="020B0604030504040204" pitchFamily="34" charset="0"/>
            </a:endParaRPr>
          </a:p>
        </p:txBody>
      </p:sp>
      <p:sp>
        <p:nvSpPr>
          <p:cNvPr id="8" name="Freeform 8"/>
          <p:cNvSpPr/>
          <p:nvPr/>
        </p:nvSpPr>
        <p:spPr>
          <a:xfrm>
            <a:off x="586892" y="9453611"/>
            <a:ext cx="1766866" cy="969568"/>
          </a:xfrm>
          <a:custGeom>
            <a:avLst/>
            <a:gdLst/>
            <a:ahLst/>
            <a:cxnLst/>
            <a:rect l="l" t="t" r="r" b="b"/>
            <a:pathLst>
              <a:path w="1766866" h="969568">
                <a:moveTo>
                  <a:pt x="0" y="0"/>
                </a:moveTo>
                <a:lnTo>
                  <a:pt x="1766867" y="0"/>
                </a:lnTo>
                <a:lnTo>
                  <a:pt x="1766867" y="969568"/>
                </a:lnTo>
                <a:lnTo>
                  <a:pt x="0" y="96956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latin typeface="Tahoma" panose="020B0604030504040204" pitchFamily="34" charset="0"/>
            </a:endParaRPr>
          </a:p>
        </p:txBody>
      </p:sp>
      <p:sp>
        <p:nvSpPr>
          <p:cNvPr id="9" name="Freeform 9"/>
          <p:cNvSpPr/>
          <p:nvPr/>
        </p:nvSpPr>
        <p:spPr>
          <a:xfrm rot="2599173">
            <a:off x="14918169" y="1165699"/>
            <a:ext cx="630036" cy="580815"/>
          </a:xfrm>
          <a:custGeom>
            <a:avLst/>
            <a:gdLst/>
            <a:ahLst/>
            <a:cxnLst/>
            <a:rect l="l" t="t" r="r" b="b"/>
            <a:pathLst>
              <a:path w="630036" h="580815">
                <a:moveTo>
                  <a:pt x="0" y="0"/>
                </a:moveTo>
                <a:lnTo>
                  <a:pt x="630037" y="0"/>
                </a:lnTo>
                <a:lnTo>
                  <a:pt x="630037" y="580814"/>
                </a:lnTo>
                <a:lnTo>
                  <a:pt x="0" y="580814"/>
                </a:lnTo>
                <a:lnTo>
                  <a:pt x="0" y="0"/>
                </a:lnTo>
                <a:close/>
              </a:path>
            </a:pathLst>
          </a:custGeom>
          <a:blipFill>
            <a:blip r:embed="rId6">
              <a:extLst>
                <a:ext uri="{96DAC541-7B7A-43D3-8B79-37D633B846F1}">
                  <asvg:svgBlip xmlns:asvg="http://schemas.microsoft.com/office/drawing/2016/SVG/main" r:embed="rId7"/>
                </a:ext>
              </a:extLst>
            </a:blip>
            <a:stretch>
              <a:fillRect l="-31484" t="-39236" r="-39297" b="-46019"/>
            </a:stretch>
          </a:blipFill>
        </p:spPr>
        <p:txBody>
          <a:bodyPr/>
          <a:lstStyle/>
          <a:p>
            <a:endParaRPr lang="en-US">
              <a:latin typeface="Tahoma" panose="020B0604030504040204" pitchFamily="34" charset="0"/>
            </a:endParaRPr>
          </a:p>
        </p:txBody>
      </p:sp>
      <p:sp>
        <p:nvSpPr>
          <p:cNvPr id="10" name="Freeform 10"/>
          <p:cNvSpPr/>
          <p:nvPr/>
        </p:nvSpPr>
        <p:spPr>
          <a:xfrm rot="2599173">
            <a:off x="17023247" y="7456025"/>
            <a:ext cx="472106" cy="435223"/>
          </a:xfrm>
          <a:custGeom>
            <a:avLst/>
            <a:gdLst/>
            <a:ahLst/>
            <a:cxnLst/>
            <a:rect l="l" t="t" r="r" b="b"/>
            <a:pathLst>
              <a:path w="472106" h="435223">
                <a:moveTo>
                  <a:pt x="0" y="0"/>
                </a:moveTo>
                <a:lnTo>
                  <a:pt x="472106" y="0"/>
                </a:lnTo>
                <a:lnTo>
                  <a:pt x="472106" y="435223"/>
                </a:lnTo>
                <a:lnTo>
                  <a:pt x="0" y="435223"/>
                </a:lnTo>
                <a:lnTo>
                  <a:pt x="0" y="0"/>
                </a:lnTo>
                <a:close/>
              </a:path>
            </a:pathLst>
          </a:custGeom>
          <a:blipFill>
            <a:blip r:embed="rId6">
              <a:extLst>
                <a:ext uri="{96DAC541-7B7A-43D3-8B79-37D633B846F1}">
                  <asvg:svgBlip xmlns:asvg="http://schemas.microsoft.com/office/drawing/2016/SVG/main" r:embed="rId7"/>
                </a:ext>
              </a:extLst>
            </a:blip>
            <a:stretch>
              <a:fillRect l="-31484" t="-39236" r="-39297" b="-46019"/>
            </a:stretch>
          </a:blipFill>
        </p:spPr>
        <p:txBody>
          <a:bodyPr/>
          <a:lstStyle/>
          <a:p>
            <a:endParaRPr lang="en-US">
              <a:latin typeface="Tahoma" panose="020B0604030504040204" pitchFamily="34" charset="0"/>
            </a:endParaRPr>
          </a:p>
        </p:txBody>
      </p:sp>
      <p:sp>
        <p:nvSpPr>
          <p:cNvPr id="11" name="TextBox 11"/>
          <p:cNvSpPr txBox="1"/>
          <p:nvPr/>
        </p:nvSpPr>
        <p:spPr>
          <a:xfrm>
            <a:off x="10545165" y="3034104"/>
            <a:ext cx="7386708" cy="3714750"/>
          </a:xfrm>
          <a:prstGeom prst="rect">
            <a:avLst/>
          </a:prstGeom>
        </p:spPr>
        <p:txBody>
          <a:bodyPr lIns="0" tIns="0" rIns="0" bIns="0" rtlCol="0" anchor="t">
            <a:spAutoFit/>
          </a:bodyPr>
          <a:lstStyle/>
          <a:p>
            <a:pPr algn="just">
              <a:lnSpc>
                <a:spcPts val="4200"/>
              </a:lnSpc>
            </a:pPr>
            <a:r>
              <a:rPr lang="en-US" sz="3000" b="1">
                <a:solidFill>
                  <a:srgbClr val="000000"/>
                </a:solidFill>
                <a:latin typeface="Tahoma" panose="020B0604030504040204" pitchFamily="34" charset="0"/>
                <a:ea typeface="Tahoma" panose="020B0604030504040204" pitchFamily="34" charset="0"/>
                <a:cs typeface="Tahoma" panose="020B0604030504040204" pitchFamily="34" charset="0"/>
                <a:sym typeface="Tahoma Bold"/>
              </a:rPr>
              <a:t>Quy trình và lưu ý khi phân vùng:</a:t>
            </a:r>
          </a:p>
          <a:p>
            <a:pPr marL="647700" lvl="1" indent="-323850" algn="just">
              <a:lnSpc>
                <a:spcPts val="4200"/>
              </a:lnSpc>
              <a:buFont typeface="Arial"/>
              <a:buChar char="•"/>
            </a:pPr>
            <a:r>
              <a:rPr lang="en-US" sz="3000">
                <a:solidFill>
                  <a:srgbClr val="000000"/>
                </a:solidFill>
                <a:latin typeface="Tahoma"/>
                <a:ea typeface="Tahoma"/>
                <a:cs typeface="Tahoma"/>
                <a:sym typeface="Tahoma"/>
              </a:rPr>
              <a:t>Phân vùng yêu cầu các tệp dữ liệu của bảng phải được lưu trữ trong các thư mục riêng biệt cho từng phân vùng.</a:t>
            </a:r>
          </a:p>
          <a:p>
            <a:pPr marL="647700" lvl="1" indent="-323850" algn="just">
              <a:lnSpc>
                <a:spcPts val="4200"/>
              </a:lnSpc>
              <a:buFont typeface="Arial"/>
              <a:buChar char="•"/>
            </a:pPr>
            <a:r>
              <a:rPr lang="en-US" sz="3000">
                <a:solidFill>
                  <a:srgbClr val="000000"/>
                </a:solidFill>
                <a:latin typeface="Tahoma"/>
                <a:ea typeface="Tahoma"/>
                <a:cs typeface="Tahoma"/>
                <a:sym typeface="Tahoma"/>
              </a:rPr>
              <a:t>Cần lập kế hoạch chuyển đổi dữ liệu cẩn thận để tránh làm gián đoạn các truy vấn đang diễn ra.</a:t>
            </a:r>
          </a:p>
        </p:txBody>
      </p:sp>
      <p:sp>
        <p:nvSpPr>
          <p:cNvPr id="12" name="TextBox 12"/>
          <p:cNvSpPr txBox="1"/>
          <p:nvPr/>
        </p:nvSpPr>
        <p:spPr>
          <a:xfrm>
            <a:off x="1422676" y="932578"/>
            <a:ext cx="8131770" cy="643894"/>
          </a:xfrm>
          <a:prstGeom prst="rect">
            <a:avLst/>
          </a:prstGeom>
        </p:spPr>
        <p:txBody>
          <a:bodyPr lIns="0" tIns="0" rIns="0" bIns="0" rtlCol="0" anchor="t">
            <a:spAutoFit/>
          </a:bodyPr>
          <a:lstStyle/>
          <a:p>
            <a:pPr marL="0" lvl="0" indent="0" algn="l">
              <a:lnSpc>
                <a:spcPts val="5599"/>
              </a:lnSpc>
              <a:spcBef>
                <a:spcPct val="0"/>
              </a:spcBef>
            </a:pPr>
            <a:r>
              <a:rPr lang="en-US" sz="3999" b="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4. </a:t>
            </a:r>
            <a:r>
              <a:rPr lang="en-US" sz="3999" b="1" err="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Điều</a:t>
            </a:r>
            <a:r>
              <a:rPr lang="en-US" sz="3999" b="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 </a:t>
            </a:r>
            <a:r>
              <a:rPr lang="en-US" sz="3999" b="1" err="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chỉnh</a:t>
            </a:r>
            <a:r>
              <a:rPr lang="en-US" sz="3999" b="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 </a:t>
            </a:r>
            <a:r>
              <a:rPr lang="en-US" sz="3999" b="1" err="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và</a:t>
            </a:r>
            <a:r>
              <a:rPr lang="en-US" sz="3999" b="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 </a:t>
            </a:r>
            <a:r>
              <a:rPr lang="en-US" sz="3999" b="1" err="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quản</a:t>
            </a:r>
            <a:r>
              <a:rPr lang="en-US" sz="3999" b="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 </a:t>
            </a:r>
            <a:r>
              <a:rPr lang="en-US" sz="3999" b="1" err="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lý</a:t>
            </a:r>
            <a:r>
              <a:rPr lang="en-US" sz="3999" b="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 </a:t>
            </a:r>
            <a:r>
              <a:rPr lang="en-US" sz="3999" b="1" err="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bảng</a:t>
            </a:r>
            <a:endParaRPr lang="en-US" sz="3999" b="1">
              <a:solidFill>
                <a:srgbClr val="3972F0"/>
              </a:solidFill>
              <a:latin typeface="Tahoma" panose="020B0604030504040204" pitchFamily="34" charset="0"/>
              <a:ea typeface="Tahoma" panose="020B0604030504040204" pitchFamily="34" charset="0"/>
              <a:cs typeface="Tahoma" panose="020B0604030504040204" pitchFamily="34" charset="0"/>
              <a:sym typeface="Tahoma Bold"/>
            </a:endParaRPr>
          </a:p>
        </p:txBody>
      </p:sp>
      <p:sp>
        <p:nvSpPr>
          <p:cNvPr id="13" name="TextBox 13"/>
          <p:cNvSpPr txBox="1"/>
          <p:nvPr/>
        </p:nvSpPr>
        <p:spPr>
          <a:xfrm>
            <a:off x="1421691" y="1889841"/>
            <a:ext cx="9777045" cy="563488"/>
          </a:xfrm>
          <a:prstGeom prst="rect">
            <a:avLst/>
          </a:prstGeom>
        </p:spPr>
        <p:txBody>
          <a:bodyPr lIns="0" tIns="0" rIns="0" bIns="0" rtlCol="0" anchor="t">
            <a:spAutoFit/>
          </a:bodyPr>
          <a:lstStyle/>
          <a:p>
            <a:pPr marL="0" lvl="0" indent="0" algn="l">
              <a:lnSpc>
                <a:spcPts val="4900"/>
              </a:lnSpc>
              <a:spcBef>
                <a:spcPct val="0"/>
              </a:spcBef>
            </a:pPr>
            <a:r>
              <a:rPr lang="en-US" sz="3500" b="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4.2. </a:t>
            </a:r>
            <a:r>
              <a:rPr lang="en-US" sz="3500" b="1" err="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Xác</a:t>
            </a:r>
            <a:r>
              <a:rPr lang="en-US" sz="3500" b="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 </a:t>
            </a:r>
            <a:r>
              <a:rPr lang="en-US" sz="3500" b="1" err="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định</a:t>
            </a:r>
            <a:r>
              <a:rPr lang="en-US" sz="3500" b="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 </a:t>
            </a:r>
            <a:r>
              <a:rPr lang="en-US" sz="3500" b="1" err="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phân</a:t>
            </a:r>
            <a:r>
              <a:rPr lang="en-US" sz="3500" b="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 </a:t>
            </a:r>
            <a:r>
              <a:rPr lang="en-US" sz="3500" b="1" err="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vùng</a:t>
            </a:r>
            <a:r>
              <a:rPr lang="en-US" sz="3500" b="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 </a:t>
            </a:r>
            <a:r>
              <a:rPr lang="en-US" sz="3500" b="1" err="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khi</a:t>
            </a:r>
            <a:r>
              <a:rPr lang="en-US" sz="3500" b="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 </a:t>
            </a:r>
            <a:r>
              <a:rPr lang="en-US" sz="3500" b="1" err="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tạo</a:t>
            </a:r>
            <a:r>
              <a:rPr lang="en-US" sz="3500" b="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 </a:t>
            </a:r>
            <a:r>
              <a:rPr lang="en-US" sz="3500" b="1" err="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bảng</a:t>
            </a:r>
            <a:endParaRPr lang="en-US" sz="3500" b="1">
              <a:solidFill>
                <a:srgbClr val="3972F0"/>
              </a:solidFill>
              <a:latin typeface="Tahoma" panose="020B0604030504040204" pitchFamily="34" charset="0"/>
              <a:ea typeface="Tahoma" panose="020B0604030504040204" pitchFamily="34" charset="0"/>
              <a:cs typeface="Tahoma" panose="020B0604030504040204" pitchFamily="34" charset="0"/>
              <a:sym typeface="Tahoma Bold"/>
            </a:endParaRPr>
          </a:p>
        </p:txBody>
      </p:sp>
      <p:sp>
        <p:nvSpPr>
          <p:cNvPr id="14" name="Freeform 14"/>
          <p:cNvSpPr/>
          <p:nvPr/>
        </p:nvSpPr>
        <p:spPr>
          <a:xfrm>
            <a:off x="1421691" y="3076602"/>
            <a:ext cx="8972323" cy="5787148"/>
          </a:xfrm>
          <a:custGeom>
            <a:avLst/>
            <a:gdLst/>
            <a:ahLst/>
            <a:cxnLst/>
            <a:rect l="l" t="t" r="r" b="b"/>
            <a:pathLst>
              <a:path w="8972323" h="5787148">
                <a:moveTo>
                  <a:pt x="0" y="0"/>
                </a:moveTo>
                <a:lnTo>
                  <a:pt x="8972323" y="0"/>
                </a:lnTo>
                <a:lnTo>
                  <a:pt x="8972323" y="5787148"/>
                </a:lnTo>
                <a:lnTo>
                  <a:pt x="0" y="5787148"/>
                </a:lnTo>
                <a:lnTo>
                  <a:pt x="0" y="0"/>
                </a:lnTo>
                <a:close/>
              </a:path>
            </a:pathLst>
          </a:custGeom>
          <a:blipFill>
            <a:blip r:embed="rId8"/>
            <a:stretch>
              <a:fillRect/>
            </a:stretch>
          </a:blipFill>
        </p:spPr>
        <p:txBody>
          <a:bodyPr/>
          <a:lstStyle/>
          <a:p>
            <a:endParaRPr lang="en-US">
              <a:latin typeface="Tahoma" panose="020B0604030504040204" pitchFamily="34" charset="0"/>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636756" y="7901727"/>
            <a:ext cx="9529995" cy="9529995"/>
          </a:xfrm>
          <a:custGeom>
            <a:avLst/>
            <a:gdLst/>
            <a:ahLst/>
            <a:cxnLst/>
            <a:rect l="l" t="t" r="r" b="b"/>
            <a:pathLst>
              <a:path w="9529995" h="9529995">
                <a:moveTo>
                  <a:pt x="0" y="0"/>
                </a:moveTo>
                <a:lnTo>
                  <a:pt x="9529996" y="0"/>
                </a:lnTo>
                <a:lnTo>
                  <a:pt x="9529996" y="9529995"/>
                </a:lnTo>
                <a:lnTo>
                  <a:pt x="0" y="9529995"/>
                </a:lnTo>
                <a:lnTo>
                  <a:pt x="0" y="0"/>
                </a:lnTo>
                <a:close/>
              </a:path>
            </a:pathLst>
          </a:custGeom>
          <a:blipFill>
            <a:blip r:embed="rId2">
              <a:alphaModFix amt="46000"/>
              <a:extLst>
                <a:ext uri="{96DAC541-7B7A-43D3-8B79-37D633B846F1}">
                  <asvg:svgBlip xmlns:asvg="http://schemas.microsoft.com/office/drawing/2016/SVG/main" r:embed="rId3"/>
                </a:ext>
              </a:extLst>
            </a:blip>
            <a:stretch>
              <a:fillRect/>
            </a:stretch>
          </a:blipFill>
        </p:spPr>
        <p:txBody>
          <a:bodyPr/>
          <a:lstStyle/>
          <a:p>
            <a:endParaRPr lang="en-US">
              <a:latin typeface="Tahoma" panose="020B0604030504040204" pitchFamily="34" charset="0"/>
            </a:endParaRPr>
          </a:p>
        </p:txBody>
      </p:sp>
      <p:grpSp>
        <p:nvGrpSpPr>
          <p:cNvPr id="3" name="Group 3"/>
          <p:cNvGrpSpPr/>
          <p:nvPr/>
        </p:nvGrpSpPr>
        <p:grpSpPr>
          <a:xfrm>
            <a:off x="-17259300" y="-1690561"/>
            <a:ext cx="17966065" cy="12844173"/>
            <a:chOff x="0" y="0"/>
            <a:chExt cx="4731803" cy="3382827"/>
          </a:xfrm>
        </p:grpSpPr>
        <p:sp>
          <p:nvSpPr>
            <p:cNvPr id="4" name="Freeform 4"/>
            <p:cNvSpPr/>
            <p:nvPr/>
          </p:nvSpPr>
          <p:spPr>
            <a:xfrm>
              <a:off x="0" y="0"/>
              <a:ext cx="4731803" cy="3382827"/>
            </a:xfrm>
            <a:custGeom>
              <a:avLst/>
              <a:gdLst/>
              <a:ahLst/>
              <a:cxnLst/>
              <a:rect l="l" t="t" r="r" b="b"/>
              <a:pathLst>
                <a:path w="4731803" h="3382827">
                  <a:moveTo>
                    <a:pt x="21977" y="0"/>
                  </a:moveTo>
                  <a:lnTo>
                    <a:pt x="4709826" y="0"/>
                  </a:lnTo>
                  <a:cubicBezTo>
                    <a:pt x="4715655" y="0"/>
                    <a:pt x="4721245" y="2315"/>
                    <a:pt x="4725366" y="6437"/>
                  </a:cubicBezTo>
                  <a:cubicBezTo>
                    <a:pt x="4729488" y="10558"/>
                    <a:pt x="4731803" y="16148"/>
                    <a:pt x="4731803" y="21977"/>
                  </a:cubicBezTo>
                  <a:lnTo>
                    <a:pt x="4731803" y="3360850"/>
                  </a:lnTo>
                  <a:cubicBezTo>
                    <a:pt x="4731803" y="3366679"/>
                    <a:pt x="4729488" y="3372269"/>
                    <a:pt x="4725366" y="3376390"/>
                  </a:cubicBezTo>
                  <a:cubicBezTo>
                    <a:pt x="4721245" y="3380512"/>
                    <a:pt x="4715655" y="3382827"/>
                    <a:pt x="4709826" y="3382827"/>
                  </a:cubicBezTo>
                  <a:lnTo>
                    <a:pt x="21977" y="3382827"/>
                  </a:lnTo>
                  <a:cubicBezTo>
                    <a:pt x="16148" y="3382827"/>
                    <a:pt x="10558" y="3380512"/>
                    <a:pt x="6437" y="3376390"/>
                  </a:cubicBezTo>
                  <a:cubicBezTo>
                    <a:pt x="2315" y="3372269"/>
                    <a:pt x="0" y="3366679"/>
                    <a:pt x="0" y="3360850"/>
                  </a:cubicBezTo>
                  <a:lnTo>
                    <a:pt x="0" y="21977"/>
                  </a:lnTo>
                  <a:cubicBezTo>
                    <a:pt x="0" y="16148"/>
                    <a:pt x="2315" y="10558"/>
                    <a:pt x="6437" y="6437"/>
                  </a:cubicBezTo>
                  <a:cubicBezTo>
                    <a:pt x="10558" y="2315"/>
                    <a:pt x="16148" y="0"/>
                    <a:pt x="21977" y="0"/>
                  </a:cubicBezTo>
                  <a:close/>
                </a:path>
              </a:pathLst>
            </a:custGeom>
            <a:solidFill>
              <a:srgbClr val="3972F0"/>
            </a:solidFill>
          </p:spPr>
          <p:txBody>
            <a:bodyPr/>
            <a:lstStyle/>
            <a:p>
              <a:endParaRPr lang="en-US">
                <a:latin typeface="Tahoma" panose="020B0604030504040204" pitchFamily="34" charset="0"/>
              </a:endParaRPr>
            </a:p>
          </p:txBody>
        </p:sp>
        <p:sp>
          <p:nvSpPr>
            <p:cNvPr id="5" name="TextBox 5"/>
            <p:cNvSpPr txBox="1"/>
            <p:nvPr/>
          </p:nvSpPr>
          <p:spPr>
            <a:xfrm>
              <a:off x="0" y="-47625"/>
              <a:ext cx="4731803" cy="3430452"/>
            </a:xfrm>
            <a:prstGeom prst="rect">
              <a:avLst/>
            </a:prstGeom>
          </p:spPr>
          <p:txBody>
            <a:bodyPr lIns="50800" tIns="50800" rIns="50800" bIns="50800" rtlCol="0" anchor="ctr"/>
            <a:lstStyle/>
            <a:p>
              <a:pPr algn="ctr">
                <a:lnSpc>
                  <a:spcPts val="2659"/>
                </a:lnSpc>
              </a:pPr>
              <a:endParaRPr>
                <a:latin typeface="Tahoma" panose="020B0604030504040204" pitchFamily="34" charset="0"/>
              </a:endParaRPr>
            </a:p>
          </p:txBody>
        </p:sp>
      </p:grpSp>
      <p:sp>
        <p:nvSpPr>
          <p:cNvPr id="6" name="Freeform 6"/>
          <p:cNvSpPr/>
          <p:nvPr/>
        </p:nvSpPr>
        <p:spPr>
          <a:xfrm>
            <a:off x="4092036" y="-7723877"/>
            <a:ext cx="9529995" cy="9529995"/>
          </a:xfrm>
          <a:custGeom>
            <a:avLst/>
            <a:gdLst/>
            <a:ahLst/>
            <a:cxnLst/>
            <a:rect l="l" t="t" r="r" b="b"/>
            <a:pathLst>
              <a:path w="9529995" h="9529995">
                <a:moveTo>
                  <a:pt x="0" y="0"/>
                </a:moveTo>
                <a:lnTo>
                  <a:pt x="9529995" y="0"/>
                </a:lnTo>
                <a:lnTo>
                  <a:pt x="9529995" y="9529995"/>
                </a:lnTo>
                <a:lnTo>
                  <a:pt x="0" y="9529995"/>
                </a:lnTo>
                <a:lnTo>
                  <a:pt x="0" y="0"/>
                </a:lnTo>
                <a:close/>
              </a:path>
            </a:pathLst>
          </a:custGeom>
          <a:blipFill>
            <a:blip r:embed="rId2">
              <a:alphaModFix amt="46000"/>
              <a:extLst>
                <a:ext uri="{96DAC541-7B7A-43D3-8B79-37D633B846F1}">
                  <asvg:svgBlip xmlns:asvg="http://schemas.microsoft.com/office/drawing/2016/SVG/main" r:embed="rId3"/>
                </a:ext>
              </a:extLst>
            </a:blip>
            <a:stretch>
              <a:fillRect/>
            </a:stretch>
          </a:blipFill>
        </p:spPr>
        <p:txBody>
          <a:bodyPr/>
          <a:lstStyle/>
          <a:p>
            <a:endParaRPr lang="en-US">
              <a:latin typeface="Tahoma" panose="020B0604030504040204" pitchFamily="34" charset="0"/>
            </a:endParaRPr>
          </a:p>
        </p:txBody>
      </p:sp>
      <p:sp>
        <p:nvSpPr>
          <p:cNvPr id="7" name="Freeform 7"/>
          <p:cNvSpPr/>
          <p:nvPr/>
        </p:nvSpPr>
        <p:spPr>
          <a:xfrm>
            <a:off x="17259300" y="1034117"/>
            <a:ext cx="1766866" cy="969568"/>
          </a:xfrm>
          <a:custGeom>
            <a:avLst/>
            <a:gdLst/>
            <a:ahLst/>
            <a:cxnLst/>
            <a:rect l="l" t="t" r="r" b="b"/>
            <a:pathLst>
              <a:path w="1766866" h="969568">
                <a:moveTo>
                  <a:pt x="0" y="0"/>
                </a:moveTo>
                <a:lnTo>
                  <a:pt x="1766866" y="0"/>
                </a:lnTo>
                <a:lnTo>
                  <a:pt x="1766866" y="969568"/>
                </a:lnTo>
                <a:lnTo>
                  <a:pt x="0" y="96956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latin typeface="Tahoma" panose="020B0604030504040204" pitchFamily="34" charset="0"/>
            </a:endParaRPr>
          </a:p>
        </p:txBody>
      </p:sp>
      <p:sp>
        <p:nvSpPr>
          <p:cNvPr id="8" name="Freeform 8"/>
          <p:cNvSpPr/>
          <p:nvPr/>
        </p:nvSpPr>
        <p:spPr>
          <a:xfrm>
            <a:off x="586892" y="9453611"/>
            <a:ext cx="1766866" cy="969568"/>
          </a:xfrm>
          <a:custGeom>
            <a:avLst/>
            <a:gdLst/>
            <a:ahLst/>
            <a:cxnLst/>
            <a:rect l="l" t="t" r="r" b="b"/>
            <a:pathLst>
              <a:path w="1766866" h="969568">
                <a:moveTo>
                  <a:pt x="0" y="0"/>
                </a:moveTo>
                <a:lnTo>
                  <a:pt x="1766867" y="0"/>
                </a:lnTo>
                <a:lnTo>
                  <a:pt x="1766867" y="969568"/>
                </a:lnTo>
                <a:lnTo>
                  <a:pt x="0" y="96956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latin typeface="Tahoma" panose="020B0604030504040204" pitchFamily="34" charset="0"/>
            </a:endParaRPr>
          </a:p>
        </p:txBody>
      </p:sp>
      <p:sp>
        <p:nvSpPr>
          <p:cNvPr id="9" name="Freeform 9"/>
          <p:cNvSpPr/>
          <p:nvPr/>
        </p:nvSpPr>
        <p:spPr>
          <a:xfrm rot="2599173">
            <a:off x="14918169" y="1165699"/>
            <a:ext cx="630036" cy="580815"/>
          </a:xfrm>
          <a:custGeom>
            <a:avLst/>
            <a:gdLst/>
            <a:ahLst/>
            <a:cxnLst/>
            <a:rect l="l" t="t" r="r" b="b"/>
            <a:pathLst>
              <a:path w="630036" h="580815">
                <a:moveTo>
                  <a:pt x="0" y="0"/>
                </a:moveTo>
                <a:lnTo>
                  <a:pt x="630037" y="0"/>
                </a:lnTo>
                <a:lnTo>
                  <a:pt x="630037" y="580814"/>
                </a:lnTo>
                <a:lnTo>
                  <a:pt x="0" y="580814"/>
                </a:lnTo>
                <a:lnTo>
                  <a:pt x="0" y="0"/>
                </a:lnTo>
                <a:close/>
              </a:path>
            </a:pathLst>
          </a:custGeom>
          <a:blipFill>
            <a:blip r:embed="rId6">
              <a:extLst>
                <a:ext uri="{96DAC541-7B7A-43D3-8B79-37D633B846F1}">
                  <asvg:svgBlip xmlns:asvg="http://schemas.microsoft.com/office/drawing/2016/SVG/main" r:embed="rId7"/>
                </a:ext>
              </a:extLst>
            </a:blip>
            <a:stretch>
              <a:fillRect l="-31484" t="-39236" r="-39297" b="-46019"/>
            </a:stretch>
          </a:blipFill>
        </p:spPr>
        <p:txBody>
          <a:bodyPr/>
          <a:lstStyle/>
          <a:p>
            <a:endParaRPr lang="en-US">
              <a:latin typeface="Tahoma" panose="020B0604030504040204" pitchFamily="34" charset="0"/>
            </a:endParaRPr>
          </a:p>
        </p:txBody>
      </p:sp>
      <p:sp>
        <p:nvSpPr>
          <p:cNvPr id="10" name="Freeform 10"/>
          <p:cNvSpPr/>
          <p:nvPr/>
        </p:nvSpPr>
        <p:spPr>
          <a:xfrm rot="2599173">
            <a:off x="17023247" y="7456025"/>
            <a:ext cx="472106" cy="435223"/>
          </a:xfrm>
          <a:custGeom>
            <a:avLst/>
            <a:gdLst/>
            <a:ahLst/>
            <a:cxnLst/>
            <a:rect l="l" t="t" r="r" b="b"/>
            <a:pathLst>
              <a:path w="472106" h="435223">
                <a:moveTo>
                  <a:pt x="0" y="0"/>
                </a:moveTo>
                <a:lnTo>
                  <a:pt x="472106" y="0"/>
                </a:lnTo>
                <a:lnTo>
                  <a:pt x="472106" y="435223"/>
                </a:lnTo>
                <a:lnTo>
                  <a:pt x="0" y="435223"/>
                </a:lnTo>
                <a:lnTo>
                  <a:pt x="0" y="0"/>
                </a:lnTo>
                <a:close/>
              </a:path>
            </a:pathLst>
          </a:custGeom>
          <a:blipFill>
            <a:blip r:embed="rId6">
              <a:extLst>
                <a:ext uri="{96DAC541-7B7A-43D3-8B79-37D633B846F1}">
                  <asvg:svgBlip xmlns:asvg="http://schemas.microsoft.com/office/drawing/2016/SVG/main" r:embed="rId7"/>
                </a:ext>
              </a:extLst>
            </a:blip>
            <a:stretch>
              <a:fillRect l="-31484" t="-39236" r="-39297" b="-46019"/>
            </a:stretch>
          </a:blipFill>
        </p:spPr>
        <p:txBody>
          <a:bodyPr/>
          <a:lstStyle/>
          <a:p>
            <a:endParaRPr lang="en-US">
              <a:latin typeface="Tahoma" panose="020B0604030504040204" pitchFamily="34" charset="0"/>
            </a:endParaRPr>
          </a:p>
        </p:txBody>
      </p:sp>
      <p:sp>
        <p:nvSpPr>
          <p:cNvPr id="11" name="Freeform 11"/>
          <p:cNvSpPr/>
          <p:nvPr/>
        </p:nvSpPr>
        <p:spPr>
          <a:xfrm>
            <a:off x="1470326" y="4814282"/>
            <a:ext cx="7721324" cy="3577769"/>
          </a:xfrm>
          <a:custGeom>
            <a:avLst/>
            <a:gdLst/>
            <a:ahLst/>
            <a:cxnLst/>
            <a:rect l="l" t="t" r="r" b="b"/>
            <a:pathLst>
              <a:path w="7721324" h="3577769">
                <a:moveTo>
                  <a:pt x="0" y="0"/>
                </a:moveTo>
                <a:lnTo>
                  <a:pt x="7721323" y="0"/>
                </a:lnTo>
                <a:lnTo>
                  <a:pt x="7721323" y="3577768"/>
                </a:lnTo>
                <a:lnTo>
                  <a:pt x="0" y="3577768"/>
                </a:lnTo>
                <a:lnTo>
                  <a:pt x="0" y="0"/>
                </a:lnTo>
                <a:close/>
              </a:path>
            </a:pathLst>
          </a:custGeom>
          <a:blipFill>
            <a:blip r:embed="rId8"/>
            <a:stretch>
              <a:fillRect/>
            </a:stretch>
          </a:blipFill>
        </p:spPr>
        <p:txBody>
          <a:bodyPr/>
          <a:lstStyle/>
          <a:p>
            <a:endParaRPr lang="en-US">
              <a:latin typeface="Tahoma" panose="020B0604030504040204" pitchFamily="34" charset="0"/>
            </a:endParaRPr>
          </a:p>
        </p:txBody>
      </p:sp>
      <p:sp>
        <p:nvSpPr>
          <p:cNvPr id="12" name="Freeform 12"/>
          <p:cNvSpPr/>
          <p:nvPr/>
        </p:nvSpPr>
        <p:spPr>
          <a:xfrm>
            <a:off x="10073862" y="4814282"/>
            <a:ext cx="6696229" cy="4444018"/>
          </a:xfrm>
          <a:custGeom>
            <a:avLst/>
            <a:gdLst/>
            <a:ahLst/>
            <a:cxnLst/>
            <a:rect l="l" t="t" r="r" b="b"/>
            <a:pathLst>
              <a:path w="6696229" h="4444018">
                <a:moveTo>
                  <a:pt x="0" y="0"/>
                </a:moveTo>
                <a:lnTo>
                  <a:pt x="6696229" y="0"/>
                </a:lnTo>
                <a:lnTo>
                  <a:pt x="6696229" y="4444018"/>
                </a:lnTo>
                <a:lnTo>
                  <a:pt x="0" y="4444018"/>
                </a:lnTo>
                <a:lnTo>
                  <a:pt x="0" y="0"/>
                </a:lnTo>
                <a:close/>
              </a:path>
            </a:pathLst>
          </a:custGeom>
          <a:blipFill>
            <a:blip r:embed="rId9"/>
            <a:stretch>
              <a:fillRect/>
            </a:stretch>
          </a:blipFill>
        </p:spPr>
        <p:txBody>
          <a:bodyPr/>
          <a:lstStyle/>
          <a:p>
            <a:endParaRPr lang="en-US">
              <a:latin typeface="Tahoma" panose="020B0604030504040204" pitchFamily="34" charset="0"/>
            </a:endParaRPr>
          </a:p>
        </p:txBody>
      </p:sp>
      <p:sp>
        <p:nvSpPr>
          <p:cNvPr id="13" name="TextBox 13"/>
          <p:cNvSpPr txBox="1"/>
          <p:nvPr/>
        </p:nvSpPr>
        <p:spPr>
          <a:xfrm>
            <a:off x="1421691" y="3251616"/>
            <a:ext cx="7386708" cy="1047750"/>
          </a:xfrm>
          <a:prstGeom prst="rect">
            <a:avLst/>
          </a:prstGeom>
        </p:spPr>
        <p:txBody>
          <a:bodyPr lIns="0" tIns="0" rIns="0" bIns="0" rtlCol="0" anchor="t">
            <a:spAutoFit/>
          </a:bodyPr>
          <a:lstStyle/>
          <a:p>
            <a:pPr algn="just">
              <a:lnSpc>
                <a:spcPts val="4200"/>
              </a:lnSpc>
            </a:pPr>
            <a:r>
              <a:rPr lang="en-US" sz="3000">
                <a:solidFill>
                  <a:srgbClr val="000000"/>
                </a:solidFill>
                <a:latin typeface="Tahoma"/>
                <a:ea typeface="Tahoma"/>
                <a:cs typeface="Tahoma"/>
                <a:sym typeface="Tahoma"/>
              </a:rPr>
              <a:t>Đọc dữ liệu từ bảng không phân vùng và ghi vào bảng phân vùng</a:t>
            </a:r>
          </a:p>
        </p:txBody>
      </p:sp>
      <p:sp>
        <p:nvSpPr>
          <p:cNvPr id="14" name="TextBox 14"/>
          <p:cNvSpPr txBox="1"/>
          <p:nvPr/>
        </p:nvSpPr>
        <p:spPr>
          <a:xfrm>
            <a:off x="10073862" y="2984916"/>
            <a:ext cx="6864404" cy="1581150"/>
          </a:xfrm>
          <a:prstGeom prst="rect">
            <a:avLst/>
          </a:prstGeom>
        </p:spPr>
        <p:txBody>
          <a:bodyPr lIns="0" tIns="0" rIns="0" bIns="0" rtlCol="0" anchor="t">
            <a:spAutoFit/>
          </a:bodyPr>
          <a:lstStyle/>
          <a:p>
            <a:pPr marL="647700" lvl="1" indent="-323850" algn="just">
              <a:lnSpc>
                <a:spcPts val="4200"/>
              </a:lnSpc>
              <a:buFont typeface="Arial"/>
              <a:buChar char="•"/>
            </a:pPr>
            <a:r>
              <a:rPr lang="en-US" sz="3000">
                <a:solidFill>
                  <a:srgbClr val="000000"/>
                </a:solidFill>
                <a:latin typeface="Tahoma"/>
                <a:ea typeface="Tahoma"/>
                <a:cs typeface="Tahoma"/>
                <a:sym typeface="Tahoma"/>
              </a:rPr>
              <a:t>Quản lý song song hai bảng.</a:t>
            </a:r>
          </a:p>
          <a:p>
            <a:pPr marL="647700" lvl="1" indent="-323850" algn="just">
              <a:lnSpc>
                <a:spcPts val="4200"/>
              </a:lnSpc>
              <a:buFont typeface="Arial"/>
              <a:buChar char="•"/>
            </a:pPr>
            <a:r>
              <a:rPr lang="en-US" sz="3000">
                <a:solidFill>
                  <a:srgbClr val="000000"/>
                </a:solidFill>
                <a:latin typeface="Tahoma"/>
                <a:ea typeface="Tahoma"/>
                <a:cs typeface="Tahoma"/>
                <a:sym typeface="Tahoma"/>
              </a:rPr>
              <a:t>Quản Lý Metadata phân vùng.</a:t>
            </a:r>
          </a:p>
          <a:p>
            <a:pPr marL="647700" lvl="1" indent="-323850" algn="just">
              <a:lnSpc>
                <a:spcPts val="4200"/>
              </a:lnSpc>
              <a:buFont typeface="Arial"/>
              <a:buChar char="•"/>
            </a:pPr>
            <a:r>
              <a:rPr lang="en-US" sz="3000">
                <a:solidFill>
                  <a:srgbClr val="000000"/>
                </a:solidFill>
                <a:latin typeface="Tahoma"/>
                <a:ea typeface="Tahoma"/>
                <a:cs typeface="Tahoma"/>
                <a:sym typeface="Tahoma"/>
              </a:rPr>
              <a:t>Xem Metadata phân vùng</a:t>
            </a:r>
          </a:p>
        </p:txBody>
      </p:sp>
      <p:sp>
        <p:nvSpPr>
          <p:cNvPr id="15" name="TextBox 15"/>
          <p:cNvSpPr txBox="1"/>
          <p:nvPr/>
        </p:nvSpPr>
        <p:spPr>
          <a:xfrm>
            <a:off x="1422676" y="932578"/>
            <a:ext cx="8131770" cy="643894"/>
          </a:xfrm>
          <a:prstGeom prst="rect">
            <a:avLst/>
          </a:prstGeom>
        </p:spPr>
        <p:txBody>
          <a:bodyPr lIns="0" tIns="0" rIns="0" bIns="0" rtlCol="0" anchor="t">
            <a:spAutoFit/>
          </a:bodyPr>
          <a:lstStyle/>
          <a:p>
            <a:pPr marL="0" lvl="0" indent="0" algn="l">
              <a:lnSpc>
                <a:spcPts val="5599"/>
              </a:lnSpc>
              <a:spcBef>
                <a:spcPct val="0"/>
              </a:spcBef>
            </a:pPr>
            <a:r>
              <a:rPr lang="en-US" sz="3999" b="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4. </a:t>
            </a:r>
            <a:r>
              <a:rPr lang="en-US" sz="3999" b="1" err="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Điều</a:t>
            </a:r>
            <a:r>
              <a:rPr lang="en-US" sz="3999" b="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 </a:t>
            </a:r>
            <a:r>
              <a:rPr lang="en-US" sz="3999" b="1" err="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chỉnh</a:t>
            </a:r>
            <a:r>
              <a:rPr lang="en-US" sz="3999" b="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 </a:t>
            </a:r>
            <a:r>
              <a:rPr lang="en-US" sz="3999" b="1" err="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và</a:t>
            </a:r>
            <a:r>
              <a:rPr lang="en-US" sz="3999" b="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 </a:t>
            </a:r>
            <a:r>
              <a:rPr lang="en-US" sz="3999" b="1" err="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quản</a:t>
            </a:r>
            <a:r>
              <a:rPr lang="en-US" sz="3999" b="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 </a:t>
            </a:r>
            <a:r>
              <a:rPr lang="en-US" sz="3999" b="1" err="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lý</a:t>
            </a:r>
            <a:r>
              <a:rPr lang="en-US" sz="3999" b="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 </a:t>
            </a:r>
            <a:r>
              <a:rPr lang="en-US" sz="3999" b="1" err="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bảng</a:t>
            </a:r>
            <a:endParaRPr lang="en-US" sz="3999" b="1">
              <a:solidFill>
                <a:srgbClr val="3972F0"/>
              </a:solidFill>
              <a:latin typeface="Tahoma" panose="020B0604030504040204" pitchFamily="34" charset="0"/>
              <a:ea typeface="Tahoma" panose="020B0604030504040204" pitchFamily="34" charset="0"/>
              <a:cs typeface="Tahoma" panose="020B0604030504040204" pitchFamily="34" charset="0"/>
              <a:sym typeface="Tahoma Bold"/>
            </a:endParaRPr>
          </a:p>
        </p:txBody>
      </p:sp>
      <p:sp>
        <p:nvSpPr>
          <p:cNvPr id="16" name="TextBox 16"/>
          <p:cNvSpPr txBox="1"/>
          <p:nvPr/>
        </p:nvSpPr>
        <p:spPr>
          <a:xfrm>
            <a:off x="1421691" y="1889841"/>
            <a:ext cx="14248448" cy="563488"/>
          </a:xfrm>
          <a:prstGeom prst="rect">
            <a:avLst/>
          </a:prstGeom>
        </p:spPr>
        <p:txBody>
          <a:bodyPr lIns="0" tIns="0" rIns="0" bIns="0" rtlCol="0" anchor="t">
            <a:spAutoFit/>
          </a:bodyPr>
          <a:lstStyle/>
          <a:p>
            <a:pPr marL="0" lvl="0" indent="0" algn="l">
              <a:lnSpc>
                <a:spcPts val="4900"/>
              </a:lnSpc>
              <a:spcBef>
                <a:spcPct val="0"/>
              </a:spcBef>
            </a:pPr>
            <a:r>
              <a:rPr lang="en-US" sz="3500" b="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4.3. </a:t>
            </a:r>
            <a:r>
              <a:rPr lang="en-US" sz="3500" b="1" err="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Chuyển</a:t>
            </a:r>
            <a:r>
              <a:rPr lang="en-US" sz="3500" b="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 </a:t>
            </a:r>
            <a:r>
              <a:rPr lang="en-US" sz="3500" b="1" err="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đổi</a:t>
            </a:r>
            <a:r>
              <a:rPr lang="en-US" sz="3500" b="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 </a:t>
            </a:r>
            <a:r>
              <a:rPr lang="en-US" sz="3500" b="1" err="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từ</a:t>
            </a:r>
            <a:r>
              <a:rPr lang="en-US" sz="3500" b="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 </a:t>
            </a:r>
            <a:r>
              <a:rPr lang="en-US" sz="3500" b="1" err="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bảng</a:t>
            </a:r>
            <a:r>
              <a:rPr lang="en-US" sz="3500" b="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 </a:t>
            </a:r>
            <a:r>
              <a:rPr lang="en-US" sz="3500" b="1" err="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không</a:t>
            </a:r>
            <a:r>
              <a:rPr lang="en-US" sz="3500" b="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 </a:t>
            </a:r>
            <a:r>
              <a:rPr lang="en-US" sz="3500" b="1" err="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phân</a:t>
            </a:r>
            <a:r>
              <a:rPr lang="en-US" sz="3500" b="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 </a:t>
            </a:r>
            <a:r>
              <a:rPr lang="en-US" sz="3500" b="1" err="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vùng</a:t>
            </a:r>
            <a:r>
              <a:rPr lang="en-US" sz="3500" b="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 sang </a:t>
            </a:r>
            <a:r>
              <a:rPr lang="en-US" sz="3500" b="1" err="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bảng</a:t>
            </a:r>
            <a:r>
              <a:rPr lang="en-US" sz="3500" b="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 </a:t>
            </a:r>
            <a:r>
              <a:rPr lang="en-US" sz="3500" b="1" err="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phân</a:t>
            </a:r>
            <a:r>
              <a:rPr lang="en-US" sz="3500" b="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 </a:t>
            </a:r>
            <a:r>
              <a:rPr lang="en-US" sz="3500" b="1" err="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vùng</a:t>
            </a:r>
            <a:endParaRPr lang="en-US" sz="3500" b="1">
              <a:solidFill>
                <a:srgbClr val="3972F0"/>
              </a:solidFill>
              <a:latin typeface="Tahoma" panose="020B0604030504040204" pitchFamily="34" charset="0"/>
              <a:ea typeface="Tahoma" panose="020B0604030504040204" pitchFamily="34" charset="0"/>
              <a:cs typeface="Tahoma" panose="020B0604030504040204" pitchFamily="34" charset="0"/>
              <a:sym typeface="Tahoma Bold"/>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026458" y="-698443"/>
            <a:ext cx="1396886" cy="1396886"/>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3972F0">
                    <a:alpha val="100000"/>
                  </a:srgbClr>
                </a:gs>
                <a:gs pos="100000">
                  <a:srgbClr val="1CDAFF">
                    <a:alpha val="100000"/>
                  </a:srgbClr>
                </a:gs>
              </a:gsLst>
              <a:lin ang="5400000"/>
            </a:gradFill>
          </p:spPr>
          <p:txBody>
            <a:bodyPr/>
            <a:lstStyle/>
            <a:p>
              <a:endParaRPr lang="en-US">
                <a:latin typeface="Tahoma" panose="020B0604030504040204" pitchFamily="34" charset="0"/>
              </a:endParaRPr>
            </a:p>
          </p:txBody>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latin typeface="Tahoma" panose="020B0604030504040204" pitchFamily="34" charset="0"/>
              </a:endParaRPr>
            </a:p>
          </p:txBody>
        </p:sp>
      </p:grpSp>
      <p:grpSp>
        <p:nvGrpSpPr>
          <p:cNvPr id="5" name="Group 5"/>
          <p:cNvGrpSpPr/>
          <p:nvPr/>
        </p:nvGrpSpPr>
        <p:grpSpPr>
          <a:xfrm>
            <a:off x="16723469" y="4445057"/>
            <a:ext cx="1396886" cy="1396886"/>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3972F0">
                    <a:alpha val="100000"/>
                  </a:srgbClr>
                </a:gs>
                <a:gs pos="100000">
                  <a:srgbClr val="1CDAFF">
                    <a:alpha val="100000"/>
                  </a:srgbClr>
                </a:gs>
              </a:gsLst>
              <a:lin ang="5400000"/>
            </a:gradFill>
          </p:spPr>
          <p:txBody>
            <a:bodyPr/>
            <a:lstStyle/>
            <a:p>
              <a:endParaRPr lang="en-US">
                <a:latin typeface="Tahoma" panose="020B0604030504040204" pitchFamily="34" charset="0"/>
              </a:endParaRPr>
            </a:p>
          </p:txBody>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latin typeface="Tahoma" panose="020B0604030504040204" pitchFamily="34" charset="0"/>
              </a:endParaRPr>
            </a:p>
          </p:txBody>
        </p:sp>
      </p:grpSp>
      <p:grpSp>
        <p:nvGrpSpPr>
          <p:cNvPr id="8" name="Group 8"/>
          <p:cNvGrpSpPr/>
          <p:nvPr/>
        </p:nvGrpSpPr>
        <p:grpSpPr>
          <a:xfrm>
            <a:off x="397194" y="9528902"/>
            <a:ext cx="2843208" cy="2843208"/>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3972F0">
                    <a:alpha val="100000"/>
                  </a:srgbClr>
                </a:gs>
                <a:gs pos="100000">
                  <a:srgbClr val="1CDAFF">
                    <a:alpha val="100000"/>
                  </a:srgbClr>
                </a:gs>
              </a:gsLst>
              <a:lin ang="5400000"/>
            </a:gradFill>
          </p:spPr>
          <p:txBody>
            <a:bodyPr/>
            <a:lstStyle/>
            <a:p>
              <a:endParaRPr lang="en-US">
                <a:latin typeface="Tahoma" panose="020B0604030504040204" pitchFamily="34" charset="0"/>
              </a:endParaRPr>
            </a:p>
          </p:txBody>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latin typeface="Tahoma" panose="020B0604030504040204" pitchFamily="34" charset="0"/>
              </a:endParaRPr>
            </a:p>
          </p:txBody>
        </p:sp>
      </p:grpSp>
      <p:sp>
        <p:nvSpPr>
          <p:cNvPr id="11" name="Freeform 11"/>
          <p:cNvSpPr/>
          <p:nvPr/>
        </p:nvSpPr>
        <p:spPr>
          <a:xfrm>
            <a:off x="-883433" y="4489895"/>
            <a:ext cx="1766866" cy="969568"/>
          </a:xfrm>
          <a:custGeom>
            <a:avLst/>
            <a:gdLst/>
            <a:ahLst/>
            <a:cxnLst/>
            <a:rect l="l" t="t" r="r" b="b"/>
            <a:pathLst>
              <a:path w="1766866" h="969568">
                <a:moveTo>
                  <a:pt x="0" y="0"/>
                </a:moveTo>
                <a:lnTo>
                  <a:pt x="1766866" y="0"/>
                </a:lnTo>
                <a:lnTo>
                  <a:pt x="1766866" y="969568"/>
                </a:lnTo>
                <a:lnTo>
                  <a:pt x="0" y="96956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latin typeface="Tahoma" panose="020B0604030504040204" pitchFamily="34" charset="0"/>
            </a:endParaRPr>
          </a:p>
        </p:txBody>
      </p:sp>
      <p:sp>
        <p:nvSpPr>
          <p:cNvPr id="12" name="Freeform 12"/>
          <p:cNvSpPr/>
          <p:nvPr/>
        </p:nvSpPr>
        <p:spPr>
          <a:xfrm rot="5400000">
            <a:off x="9356684" y="9414083"/>
            <a:ext cx="1766866" cy="969568"/>
          </a:xfrm>
          <a:custGeom>
            <a:avLst/>
            <a:gdLst/>
            <a:ahLst/>
            <a:cxnLst/>
            <a:rect l="l" t="t" r="r" b="b"/>
            <a:pathLst>
              <a:path w="1766866" h="969568">
                <a:moveTo>
                  <a:pt x="0" y="0"/>
                </a:moveTo>
                <a:lnTo>
                  <a:pt x="1766867" y="0"/>
                </a:lnTo>
                <a:lnTo>
                  <a:pt x="1766867" y="969568"/>
                </a:lnTo>
                <a:lnTo>
                  <a:pt x="0" y="96956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latin typeface="Tahoma" panose="020B0604030504040204" pitchFamily="34" charset="0"/>
            </a:endParaRPr>
          </a:p>
        </p:txBody>
      </p:sp>
      <p:grpSp>
        <p:nvGrpSpPr>
          <p:cNvPr id="13" name="Group 13"/>
          <p:cNvGrpSpPr/>
          <p:nvPr/>
        </p:nvGrpSpPr>
        <p:grpSpPr>
          <a:xfrm>
            <a:off x="17645944" y="-1278586"/>
            <a:ext cx="3352813" cy="12844173"/>
            <a:chOff x="0" y="0"/>
            <a:chExt cx="883046" cy="3382827"/>
          </a:xfrm>
        </p:grpSpPr>
        <p:sp>
          <p:nvSpPr>
            <p:cNvPr id="14" name="Freeform 14"/>
            <p:cNvSpPr/>
            <p:nvPr/>
          </p:nvSpPr>
          <p:spPr>
            <a:xfrm>
              <a:off x="0" y="0"/>
              <a:ext cx="883046" cy="3382827"/>
            </a:xfrm>
            <a:custGeom>
              <a:avLst/>
              <a:gdLst/>
              <a:ahLst/>
              <a:cxnLst/>
              <a:rect l="l" t="t" r="r" b="b"/>
              <a:pathLst>
                <a:path w="883046" h="3382827">
                  <a:moveTo>
                    <a:pt x="117763" y="0"/>
                  </a:moveTo>
                  <a:lnTo>
                    <a:pt x="765282" y="0"/>
                  </a:lnTo>
                  <a:cubicBezTo>
                    <a:pt x="830321" y="0"/>
                    <a:pt x="883046" y="52724"/>
                    <a:pt x="883046" y="117763"/>
                  </a:cubicBezTo>
                  <a:lnTo>
                    <a:pt x="883046" y="3265064"/>
                  </a:lnTo>
                  <a:cubicBezTo>
                    <a:pt x="883046" y="3296297"/>
                    <a:pt x="870638" y="3326250"/>
                    <a:pt x="848554" y="3348335"/>
                  </a:cubicBezTo>
                  <a:cubicBezTo>
                    <a:pt x="826469" y="3370420"/>
                    <a:pt x="796515" y="3382827"/>
                    <a:pt x="765282" y="3382827"/>
                  </a:cubicBezTo>
                  <a:lnTo>
                    <a:pt x="117763" y="3382827"/>
                  </a:lnTo>
                  <a:cubicBezTo>
                    <a:pt x="52724" y="3382827"/>
                    <a:pt x="0" y="3330103"/>
                    <a:pt x="0" y="3265064"/>
                  </a:cubicBezTo>
                  <a:lnTo>
                    <a:pt x="0" y="117763"/>
                  </a:lnTo>
                  <a:cubicBezTo>
                    <a:pt x="0" y="52724"/>
                    <a:pt x="52724" y="0"/>
                    <a:pt x="117763" y="0"/>
                  </a:cubicBezTo>
                  <a:close/>
                </a:path>
              </a:pathLst>
            </a:custGeom>
            <a:solidFill>
              <a:srgbClr val="3972F0"/>
            </a:solidFill>
          </p:spPr>
          <p:txBody>
            <a:bodyPr/>
            <a:lstStyle/>
            <a:p>
              <a:endParaRPr lang="en-US">
                <a:latin typeface="Tahoma" panose="020B0604030504040204" pitchFamily="34" charset="0"/>
              </a:endParaRPr>
            </a:p>
          </p:txBody>
        </p:sp>
        <p:sp>
          <p:nvSpPr>
            <p:cNvPr id="15" name="TextBox 15"/>
            <p:cNvSpPr txBox="1"/>
            <p:nvPr/>
          </p:nvSpPr>
          <p:spPr>
            <a:xfrm>
              <a:off x="0" y="-38100"/>
              <a:ext cx="883046" cy="3420927"/>
            </a:xfrm>
            <a:prstGeom prst="rect">
              <a:avLst/>
            </a:prstGeom>
          </p:spPr>
          <p:txBody>
            <a:bodyPr lIns="50800" tIns="50800" rIns="50800" bIns="50800" rtlCol="0" anchor="ctr"/>
            <a:lstStyle/>
            <a:p>
              <a:pPr algn="ctr">
                <a:lnSpc>
                  <a:spcPts val="2659"/>
                </a:lnSpc>
              </a:pPr>
              <a:endParaRPr>
                <a:latin typeface="Tahoma" panose="020B0604030504040204" pitchFamily="34" charset="0"/>
              </a:endParaRPr>
            </a:p>
          </p:txBody>
        </p:sp>
      </p:grpSp>
      <p:sp>
        <p:nvSpPr>
          <p:cNvPr id="16" name="Freeform 16"/>
          <p:cNvSpPr/>
          <p:nvPr/>
        </p:nvSpPr>
        <p:spPr>
          <a:xfrm rot="2599173">
            <a:off x="14935493" y="405716"/>
            <a:ext cx="635068" cy="585453"/>
          </a:xfrm>
          <a:custGeom>
            <a:avLst/>
            <a:gdLst/>
            <a:ahLst/>
            <a:cxnLst/>
            <a:rect l="l" t="t" r="r" b="b"/>
            <a:pathLst>
              <a:path w="635068" h="585453">
                <a:moveTo>
                  <a:pt x="0" y="0"/>
                </a:moveTo>
                <a:lnTo>
                  <a:pt x="635068" y="0"/>
                </a:lnTo>
                <a:lnTo>
                  <a:pt x="635068" y="585454"/>
                </a:lnTo>
                <a:lnTo>
                  <a:pt x="0" y="585454"/>
                </a:lnTo>
                <a:lnTo>
                  <a:pt x="0" y="0"/>
                </a:lnTo>
                <a:close/>
              </a:path>
            </a:pathLst>
          </a:custGeom>
          <a:blipFill>
            <a:blip r:embed="rId4">
              <a:extLst>
                <a:ext uri="{96DAC541-7B7A-43D3-8B79-37D633B846F1}">
                  <asvg:svgBlip xmlns:asvg="http://schemas.microsoft.com/office/drawing/2016/SVG/main" r:embed="rId5"/>
                </a:ext>
              </a:extLst>
            </a:blip>
            <a:stretch>
              <a:fillRect l="-31484" t="-39236" r="-39297" b="-46019"/>
            </a:stretch>
          </a:blipFill>
        </p:spPr>
        <p:txBody>
          <a:bodyPr/>
          <a:lstStyle/>
          <a:p>
            <a:endParaRPr lang="en-US">
              <a:latin typeface="Tahoma" panose="020B0604030504040204" pitchFamily="34" charset="0"/>
            </a:endParaRPr>
          </a:p>
        </p:txBody>
      </p:sp>
      <p:sp>
        <p:nvSpPr>
          <p:cNvPr id="17" name="Freeform 17"/>
          <p:cNvSpPr/>
          <p:nvPr/>
        </p:nvSpPr>
        <p:spPr>
          <a:xfrm>
            <a:off x="883433" y="3239282"/>
            <a:ext cx="7773106" cy="2211595"/>
          </a:xfrm>
          <a:custGeom>
            <a:avLst/>
            <a:gdLst/>
            <a:ahLst/>
            <a:cxnLst/>
            <a:rect l="l" t="t" r="r" b="b"/>
            <a:pathLst>
              <a:path w="7773106" h="2211595">
                <a:moveTo>
                  <a:pt x="0" y="0"/>
                </a:moveTo>
                <a:lnTo>
                  <a:pt x="7773106" y="0"/>
                </a:lnTo>
                <a:lnTo>
                  <a:pt x="7773106" y="2211595"/>
                </a:lnTo>
                <a:lnTo>
                  <a:pt x="0" y="2211595"/>
                </a:lnTo>
                <a:lnTo>
                  <a:pt x="0" y="0"/>
                </a:lnTo>
                <a:close/>
              </a:path>
            </a:pathLst>
          </a:custGeom>
          <a:blipFill>
            <a:blip r:embed="rId6"/>
            <a:stretch>
              <a:fillRect/>
            </a:stretch>
          </a:blipFill>
        </p:spPr>
        <p:txBody>
          <a:bodyPr/>
          <a:lstStyle/>
          <a:p>
            <a:endParaRPr lang="en-US">
              <a:latin typeface="Tahoma" panose="020B0604030504040204" pitchFamily="34" charset="0"/>
            </a:endParaRPr>
          </a:p>
        </p:txBody>
      </p:sp>
      <p:sp>
        <p:nvSpPr>
          <p:cNvPr id="18" name="Freeform 18"/>
          <p:cNvSpPr/>
          <p:nvPr/>
        </p:nvSpPr>
        <p:spPr>
          <a:xfrm>
            <a:off x="883433" y="6368285"/>
            <a:ext cx="7773106" cy="746828"/>
          </a:xfrm>
          <a:custGeom>
            <a:avLst/>
            <a:gdLst/>
            <a:ahLst/>
            <a:cxnLst/>
            <a:rect l="l" t="t" r="r" b="b"/>
            <a:pathLst>
              <a:path w="7773106" h="746828">
                <a:moveTo>
                  <a:pt x="0" y="0"/>
                </a:moveTo>
                <a:lnTo>
                  <a:pt x="7773106" y="0"/>
                </a:lnTo>
                <a:lnTo>
                  <a:pt x="7773106" y="746828"/>
                </a:lnTo>
                <a:lnTo>
                  <a:pt x="0" y="746828"/>
                </a:lnTo>
                <a:lnTo>
                  <a:pt x="0" y="0"/>
                </a:lnTo>
                <a:close/>
              </a:path>
            </a:pathLst>
          </a:custGeom>
          <a:blipFill>
            <a:blip r:embed="rId7"/>
            <a:stretch>
              <a:fillRect/>
            </a:stretch>
          </a:blipFill>
        </p:spPr>
        <p:txBody>
          <a:bodyPr/>
          <a:lstStyle/>
          <a:p>
            <a:endParaRPr lang="en-US">
              <a:latin typeface="Tahoma" panose="020B0604030504040204" pitchFamily="34" charset="0"/>
            </a:endParaRPr>
          </a:p>
        </p:txBody>
      </p:sp>
      <p:sp>
        <p:nvSpPr>
          <p:cNvPr id="19" name="Freeform 19"/>
          <p:cNvSpPr/>
          <p:nvPr/>
        </p:nvSpPr>
        <p:spPr>
          <a:xfrm>
            <a:off x="9176849" y="3239282"/>
            <a:ext cx="8245062" cy="766501"/>
          </a:xfrm>
          <a:custGeom>
            <a:avLst/>
            <a:gdLst/>
            <a:ahLst/>
            <a:cxnLst/>
            <a:rect l="l" t="t" r="r" b="b"/>
            <a:pathLst>
              <a:path w="8245062" h="766501">
                <a:moveTo>
                  <a:pt x="0" y="0"/>
                </a:moveTo>
                <a:lnTo>
                  <a:pt x="8245063" y="0"/>
                </a:lnTo>
                <a:lnTo>
                  <a:pt x="8245063" y="766501"/>
                </a:lnTo>
                <a:lnTo>
                  <a:pt x="0" y="766501"/>
                </a:lnTo>
                <a:lnTo>
                  <a:pt x="0" y="0"/>
                </a:lnTo>
                <a:close/>
              </a:path>
            </a:pathLst>
          </a:custGeom>
          <a:blipFill>
            <a:blip r:embed="rId8"/>
            <a:stretch>
              <a:fillRect/>
            </a:stretch>
          </a:blipFill>
        </p:spPr>
        <p:txBody>
          <a:bodyPr/>
          <a:lstStyle/>
          <a:p>
            <a:endParaRPr lang="en-US">
              <a:latin typeface="Tahoma" panose="020B0604030504040204" pitchFamily="34" charset="0"/>
            </a:endParaRPr>
          </a:p>
        </p:txBody>
      </p:sp>
      <p:sp>
        <p:nvSpPr>
          <p:cNvPr id="20" name="Freeform 20"/>
          <p:cNvSpPr/>
          <p:nvPr/>
        </p:nvSpPr>
        <p:spPr>
          <a:xfrm>
            <a:off x="9144000" y="6063485"/>
            <a:ext cx="8245062" cy="432866"/>
          </a:xfrm>
          <a:custGeom>
            <a:avLst/>
            <a:gdLst/>
            <a:ahLst/>
            <a:cxnLst/>
            <a:rect l="l" t="t" r="r" b="b"/>
            <a:pathLst>
              <a:path w="8245062" h="432866">
                <a:moveTo>
                  <a:pt x="0" y="0"/>
                </a:moveTo>
                <a:lnTo>
                  <a:pt x="8245062" y="0"/>
                </a:lnTo>
                <a:lnTo>
                  <a:pt x="8245062" y="432866"/>
                </a:lnTo>
                <a:lnTo>
                  <a:pt x="0" y="432866"/>
                </a:lnTo>
                <a:lnTo>
                  <a:pt x="0" y="0"/>
                </a:lnTo>
                <a:close/>
              </a:path>
            </a:pathLst>
          </a:custGeom>
          <a:blipFill>
            <a:blip r:embed="rId9"/>
            <a:stretch>
              <a:fillRect/>
            </a:stretch>
          </a:blipFill>
        </p:spPr>
        <p:txBody>
          <a:bodyPr/>
          <a:lstStyle/>
          <a:p>
            <a:endParaRPr lang="en-US">
              <a:latin typeface="Tahoma" panose="020B0604030504040204" pitchFamily="34" charset="0"/>
            </a:endParaRPr>
          </a:p>
        </p:txBody>
      </p:sp>
      <p:sp>
        <p:nvSpPr>
          <p:cNvPr id="21" name="Freeform 21"/>
          <p:cNvSpPr/>
          <p:nvPr/>
        </p:nvSpPr>
        <p:spPr>
          <a:xfrm>
            <a:off x="9176849" y="7648513"/>
            <a:ext cx="8245062" cy="409461"/>
          </a:xfrm>
          <a:custGeom>
            <a:avLst/>
            <a:gdLst/>
            <a:ahLst/>
            <a:cxnLst/>
            <a:rect l="l" t="t" r="r" b="b"/>
            <a:pathLst>
              <a:path w="8245062" h="409461">
                <a:moveTo>
                  <a:pt x="0" y="0"/>
                </a:moveTo>
                <a:lnTo>
                  <a:pt x="8245063" y="0"/>
                </a:lnTo>
                <a:lnTo>
                  <a:pt x="8245063" y="409462"/>
                </a:lnTo>
                <a:lnTo>
                  <a:pt x="0" y="409462"/>
                </a:lnTo>
                <a:lnTo>
                  <a:pt x="0" y="0"/>
                </a:lnTo>
                <a:close/>
              </a:path>
            </a:pathLst>
          </a:custGeom>
          <a:blipFill>
            <a:blip r:embed="rId10"/>
            <a:stretch>
              <a:fillRect/>
            </a:stretch>
          </a:blipFill>
        </p:spPr>
        <p:txBody>
          <a:bodyPr/>
          <a:lstStyle/>
          <a:p>
            <a:endParaRPr lang="en-US">
              <a:latin typeface="Tahoma" panose="020B0604030504040204" pitchFamily="34" charset="0"/>
            </a:endParaRPr>
          </a:p>
        </p:txBody>
      </p:sp>
      <p:sp>
        <p:nvSpPr>
          <p:cNvPr id="22" name="TextBox 22"/>
          <p:cNvSpPr txBox="1"/>
          <p:nvPr/>
        </p:nvSpPr>
        <p:spPr>
          <a:xfrm>
            <a:off x="883432" y="2458232"/>
            <a:ext cx="5593567" cy="482953"/>
          </a:xfrm>
          <a:prstGeom prst="rect">
            <a:avLst/>
          </a:prstGeom>
        </p:spPr>
        <p:txBody>
          <a:bodyPr wrap="square" lIns="0" tIns="0" rIns="0" bIns="0" rtlCol="0" anchor="t">
            <a:spAutoFit/>
          </a:bodyPr>
          <a:lstStyle/>
          <a:p>
            <a:pPr algn="just">
              <a:lnSpc>
                <a:spcPts val="4200"/>
              </a:lnSpc>
            </a:pPr>
            <a:r>
              <a:rPr lang="en-US" sz="3000" b="1">
                <a:solidFill>
                  <a:srgbClr val="000000"/>
                </a:solidFill>
                <a:latin typeface="Tahoma" panose="020B0604030504040204" pitchFamily="34" charset="0"/>
                <a:ea typeface="Tahoma" panose="020B0604030504040204" pitchFamily="34" charset="0"/>
                <a:cs typeface="Tahoma" panose="020B0604030504040204" pitchFamily="34" charset="0"/>
                <a:sym typeface="Tahoma Bold"/>
              </a:rPr>
              <a:t>Khôi </a:t>
            </a:r>
            <a:r>
              <a:rPr lang="en-US" sz="3000" b="1" err="1">
                <a:solidFill>
                  <a:srgbClr val="000000"/>
                </a:solidFill>
                <a:latin typeface="Tahoma" panose="020B0604030504040204" pitchFamily="34" charset="0"/>
                <a:ea typeface="Tahoma" panose="020B0604030504040204" pitchFamily="34" charset="0"/>
                <a:cs typeface="Tahoma" panose="020B0604030504040204" pitchFamily="34" charset="0"/>
                <a:sym typeface="Tahoma Bold"/>
              </a:rPr>
              <a:t>phục</a:t>
            </a:r>
            <a:r>
              <a:rPr lang="en-US" sz="3000" b="1">
                <a:solidFill>
                  <a:srgbClr val="000000"/>
                </a:solidFill>
                <a:latin typeface="Tahoma" panose="020B0604030504040204" pitchFamily="34" charset="0"/>
                <a:ea typeface="Tahoma" panose="020B0604030504040204" pitchFamily="34" charset="0"/>
                <a:cs typeface="Tahoma" panose="020B0604030504040204" pitchFamily="34" charset="0"/>
                <a:sym typeface="Tahoma Bold"/>
              </a:rPr>
              <a:t> </a:t>
            </a:r>
            <a:r>
              <a:rPr lang="en-US" sz="3000" b="1" err="1">
                <a:solidFill>
                  <a:srgbClr val="000000"/>
                </a:solidFill>
                <a:latin typeface="Tahoma" panose="020B0604030504040204" pitchFamily="34" charset="0"/>
                <a:ea typeface="Tahoma" panose="020B0604030504040204" pitchFamily="34" charset="0"/>
                <a:cs typeface="Tahoma" panose="020B0604030504040204" pitchFamily="34" charset="0"/>
                <a:sym typeface="Tahoma Bold"/>
              </a:rPr>
              <a:t>và</a:t>
            </a:r>
            <a:r>
              <a:rPr lang="en-US" sz="3000" b="1">
                <a:solidFill>
                  <a:srgbClr val="000000"/>
                </a:solidFill>
                <a:latin typeface="Tahoma" panose="020B0604030504040204" pitchFamily="34" charset="0"/>
                <a:ea typeface="Tahoma" panose="020B0604030504040204" pitchFamily="34" charset="0"/>
                <a:cs typeface="Tahoma" panose="020B0604030504040204" pitchFamily="34" charset="0"/>
                <a:sym typeface="Tahoma Bold"/>
              </a:rPr>
              <a:t> </a:t>
            </a:r>
            <a:r>
              <a:rPr lang="en-US" sz="3000" b="1" err="1">
                <a:solidFill>
                  <a:srgbClr val="000000"/>
                </a:solidFill>
                <a:latin typeface="Tahoma" panose="020B0604030504040204" pitchFamily="34" charset="0"/>
                <a:ea typeface="Tahoma" panose="020B0604030504040204" pitchFamily="34" charset="0"/>
                <a:cs typeface="Tahoma" panose="020B0604030504040204" pitchFamily="34" charset="0"/>
                <a:sym typeface="Tahoma Bold"/>
              </a:rPr>
              <a:t>thay</a:t>
            </a:r>
            <a:r>
              <a:rPr lang="en-US" sz="3000" b="1">
                <a:solidFill>
                  <a:srgbClr val="000000"/>
                </a:solidFill>
                <a:latin typeface="Tahoma" panose="020B0604030504040204" pitchFamily="34" charset="0"/>
                <a:ea typeface="Tahoma" panose="020B0604030504040204" pitchFamily="34" charset="0"/>
                <a:cs typeface="Tahoma" panose="020B0604030504040204" pitchFamily="34" charset="0"/>
                <a:sym typeface="Tahoma Bold"/>
              </a:rPr>
              <a:t> </a:t>
            </a:r>
            <a:r>
              <a:rPr lang="en-US" sz="3000" b="1" err="1">
                <a:solidFill>
                  <a:srgbClr val="000000"/>
                </a:solidFill>
                <a:latin typeface="Tahoma" panose="020B0604030504040204" pitchFamily="34" charset="0"/>
                <a:ea typeface="Tahoma" panose="020B0604030504040204" pitchFamily="34" charset="0"/>
                <a:cs typeface="Tahoma" panose="020B0604030504040204" pitchFamily="34" charset="0"/>
                <a:sym typeface="Tahoma Bold"/>
              </a:rPr>
              <a:t>thế</a:t>
            </a:r>
            <a:r>
              <a:rPr lang="en-US" sz="3000" b="1">
                <a:solidFill>
                  <a:srgbClr val="000000"/>
                </a:solidFill>
                <a:latin typeface="Tahoma" panose="020B0604030504040204" pitchFamily="34" charset="0"/>
                <a:ea typeface="Tahoma" panose="020B0604030504040204" pitchFamily="34" charset="0"/>
                <a:cs typeface="Tahoma" panose="020B0604030504040204" pitchFamily="34" charset="0"/>
                <a:sym typeface="Tahoma Bold"/>
              </a:rPr>
              <a:t> </a:t>
            </a:r>
            <a:r>
              <a:rPr lang="en-US" sz="3000" b="1" err="1">
                <a:solidFill>
                  <a:srgbClr val="000000"/>
                </a:solidFill>
                <a:latin typeface="Tahoma" panose="020B0604030504040204" pitchFamily="34" charset="0"/>
                <a:ea typeface="Tahoma" panose="020B0604030504040204" pitchFamily="34" charset="0"/>
                <a:cs typeface="Tahoma" panose="020B0604030504040204" pitchFamily="34" charset="0"/>
                <a:sym typeface="Tahoma Bold"/>
              </a:rPr>
              <a:t>bảng</a:t>
            </a:r>
            <a:endParaRPr lang="en-US" sz="3000" b="1">
              <a:solidFill>
                <a:srgbClr val="000000"/>
              </a:solidFill>
              <a:latin typeface="Tahoma" panose="020B0604030504040204" pitchFamily="34" charset="0"/>
              <a:ea typeface="Tahoma" panose="020B0604030504040204" pitchFamily="34" charset="0"/>
              <a:cs typeface="Tahoma" panose="020B0604030504040204" pitchFamily="34" charset="0"/>
              <a:sym typeface="Tahoma Bold"/>
            </a:endParaRPr>
          </a:p>
        </p:txBody>
      </p:sp>
      <p:sp>
        <p:nvSpPr>
          <p:cNvPr id="23" name="TextBox 23"/>
          <p:cNvSpPr txBox="1"/>
          <p:nvPr/>
        </p:nvSpPr>
        <p:spPr>
          <a:xfrm>
            <a:off x="3060859" y="1292428"/>
            <a:ext cx="12251970" cy="643894"/>
          </a:xfrm>
          <a:prstGeom prst="rect">
            <a:avLst/>
          </a:prstGeom>
        </p:spPr>
        <p:txBody>
          <a:bodyPr wrap="square" lIns="0" tIns="0" rIns="0" bIns="0" rtlCol="0" anchor="t">
            <a:spAutoFit/>
          </a:bodyPr>
          <a:lstStyle/>
          <a:p>
            <a:pPr algn="ctr">
              <a:lnSpc>
                <a:spcPts val="5599"/>
              </a:lnSpc>
              <a:spcBef>
                <a:spcPct val="0"/>
              </a:spcBef>
            </a:pPr>
            <a:r>
              <a:rPr lang="en-US" sz="3999" b="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5. </a:t>
            </a:r>
            <a:r>
              <a:rPr lang="en-US" sz="3999" b="1" err="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Sửa</a:t>
            </a:r>
            <a:r>
              <a:rPr lang="en-US" sz="3999" b="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 </a:t>
            </a:r>
            <a:r>
              <a:rPr lang="en-US" sz="3999" b="1" err="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chữa</a:t>
            </a:r>
            <a:r>
              <a:rPr lang="en-US" sz="3999" b="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 </a:t>
            </a:r>
            <a:r>
              <a:rPr lang="en-US" sz="3999" b="1" err="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khôi</a:t>
            </a:r>
            <a:r>
              <a:rPr lang="en-US" sz="3999" b="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 </a:t>
            </a:r>
            <a:r>
              <a:rPr lang="en-US" sz="3999" b="1" err="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phục</a:t>
            </a:r>
            <a:r>
              <a:rPr lang="en-US" sz="3999" b="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 </a:t>
            </a:r>
            <a:r>
              <a:rPr lang="en-US" sz="3999" b="1" err="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và</a:t>
            </a:r>
            <a:r>
              <a:rPr lang="en-US" sz="3999" b="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 </a:t>
            </a:r>
            <a:r>
              <a:rPr lang="en-US" sz="3999" b="1" err="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thay</a:t>
            </a:r>
            <a:r>
              <a:rPr lang="en-US" sz="3999" b="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 </a:t>
            </a:r>
            <a:r>
              <a:rPr lang="en-US" sz="3999" b="1" err="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thế</a:t>
            </a:r>
            <a:r>
              <a:rPr lang="en-US" sz="3999" b="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 </a:t>
            </a:r>
            <a:r>
              <a:rPr lang="en-US" sz="3999" b="1" err="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dữ</a:t>
            </a:r>
            <a:r>
              <a:rPr lang="en-US" sz="3999" b="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 </a:t>
            </a:r>
            <a:r>
              <a:rPr lang="en-US" sz="3999" b="1" err="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liệu</a:t>
            </a:r>
            <a:r>
              <a:rPr lang="en-US" sz="3999" b="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 </a:t>
            </a:r>
            <a:r>
              <a:rPr lang="en-US" sz="3999" b="1" err="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bảng</a:t>
            </a:r>
            <a:endParaRPr lang="en-US" sz="3999" b="1">
              <a:solidFill>
                <a:srgbClr val="3972F0"/>
              </a:solidFill>
              <a:latin typeface="Tahoma" panose="020B0604030504040204" pitchFamily="34" charset="0"/>
              <a:ea typeface="Tahoma" panose="020B0604030504040204" pitchFamily="34" charset="0"/>
              <a:cs typeface="Tahoma" panose="020B0604030504040204" pitchFamily="34" charset="0"/>
              <a:sym typeface="Tahoma Bold"/>
            </a:endParaRPr>
          </a:p>
        </p:txBody>
      </p:sp>
      <p:sp>
        <p:nvSpPr>
          <p:cNvPr id="24" name="TextBox 24"/>
          <p:cNvSpPr txBox="1"/>
          <p:nvPr/>
        </p:nvSpPr>
        <p:spPr>
          <a:xfrm>
            <a:off x="883433" y="5549135"/>
            <a:ext cx="6238399" cy="482953"/>
          </a:xfrm>
          <a:prstGeom prst="rect">
            <a:avLst/>
          </a:prstGeom>
        </p:spPr>
        <p:txBody>
          <a:bodyPr lIns="0" tIns="0" rIns="0" bIns="0" rtlCol="0" anchor="t">
            <a:spAutoFit/>
          </a:bodyPr>
          <a:lstStyle/>
          <a:p>
            <a:pPr marL="0" lvl="0" indent="0" algn="just">
              <a:lnSpc>
                <a:spcPts val="4200"/>
              </a:lnSpc>
              <a:spcBef>
                <a:spcPct val="0"/>
              </a:spcBef>
            </a:pPr>
            <a:r>
              <a:rPr lang="en-US" sz="3000" b="1" u="none" strike="noStrike" err="1">
                <a:solidFill>
                  <a:srgbClr val="000000"/>
                </a:solidFill>
                <a:latin typeface="Tahoma" panose="020B0604030504040204" pitchFamily="34" charset="0"/>
                <a:ea typeface="Tahoma" panose="020B0604030504040204" pitchFamily="34" charset="0"/>
                <a:cs typeface="Tahoma" panose="020B0604030504040204" pitchFamily="34" charset="0"/>
                <a:sym typeface="Tahoma Bold"/>
              </a:rPr>
              <a:t>Xóa</a:t>
            </a:r>
            <a:r>
              <a:rPr lang="en-US" sz="3000" b="1" u="none" strike="noStrike">
                <a:solidFill>
                  <a:srgbClr val="000000"/>
                </a:solidFill>
                <a:latin typeface="Tahoma" panose="020B0604030504040204" pitchFamily="34" charset="0"/>
                <a:ea typeface="Tahoma" panose="020B0604030504040204" pitchFamily="34" charset="0"/>
                <a:cs typeface="Tahoma" panose="020B0604030504040204" pitchFamily="34" charset="0"/>
                <a:sym typeface="Tahoma Bold"/>
              </a:rPr>
              <a:t> </a:t>
            </a:r>
            <a:r>
              <a:rPr lang="en-US" sz="3000" b="1" u="none" strike="noStrike" err="1">
                <a:solidFill>
                  <a:srgbClr val="000000"/>
                </a:solidFill>
                <a:latin typeface="Tahoma" panose="020B0604030504040204" pitchFamily="34" charset="0"/>
                <a:ea typeface="Tahoma" panose="020B0604030504040204" pitchFamily="34" charset="0"/>
                <a:cs typeface="Tahoma" panose="020B0604030504040204" pitchFamily="34" charset="0"/>
                <a:sym typeface="Tahoma Bold"/>
              </a:rPr>
              <a:t>dữ</a:t>
            </a:r>
            <a:r>
              <a:rPr lang="en-US" sz="3000" b="1" u="none" strike="noStrike">
                <a:solidFill>
                  <a:srgbClr val="000000"/>
                </a:solidFill>
                <a:latin typeface="Tahoma" panose="020B0604030504040204" pitchFamily="34" charset="0"/>
                <a:ea typeface="Tahoma" panose="020B0604030504040204" pitchFamily="34" charset="0"/>
                <a:cs typeface="Tahoma" panose="020B0604030504040204" pitchFamily="34" charset="0"/>
                <a:sym typeface="Tahoma Bold"/>
              </a:rPr>
              <a:t> </a:t>
            </a:r>
            <a:r>
              <a:rPr lang="en-US" sz="3000" b="1" u="none" strike="noStrike" err="1">
                <a:solidFill>
                  <a:srgbClr val="000000"/>
                </a:solidFill>
                <a:latin typeface="Tahoma" panose="020B0604030504040204" pitchFamily="34" charset="0"/>
                <a:ea typeface="Tahoma" panose="020B0604030504040204" pitchFamily="34" charset="0"/>
                <a:cs typeface="Tahoma" panose="020B0604030504040204" pitchFamily="34" charset="0"/>
                <a:sym typeface="Tahoma Bold"/>
              </a:rPr>
              <a:t>liệu</a:t>
            </a:r>
            <a:r>
              <a:rPr lang="en-US" sz="3000" b="1" u="none" strike="noStrike">
                <a:solidFill>
                  <a:srgbClr val="000000"/>
                </a:solidFill>
                <a:latin typeface="Tahoma" panose="020B0604030504040204" pitchFamily="34" charset="0"/>
                <a:ea typeface="Tahoma" panose="020B0604030504040204" pitchFamily="34" charset="0"/>
                <a:cs typeface="Tahoma" panose="020B0604030504040204" pitchFamily="34" charset="0"/>
                <a:sym typeface="Tahoma Bold"/>
              </a:rPr>
              <a:t> </a:t>
            </a:r>
            <a:r>
              <a:rPr lang="en-US" sz="3000" b="1" u="none" strike="noStrike" err="1">
                <a:solidFill>
                  <a:srgbClr val="000000"/>
                </a:solidFill>
                <a:latin typeface="Tahoma" panose="020B0604030504040204" pitchFamily="34" charset="0"/>
                <a:ea typeface="Tahoma" panose="020B0604030504040204" pitchFamily="34" charset="0"/>
                <a:cs typeface="Tahoma" panose="020B0604030504040204" pitchFamily="34" charset="0"/>
                <a:sym typeface="Tahoma Bold"/>
              </a:rPr>
              <a:t>và</a:t>
            </a:r>
            <a:r>
              <a:rPr lang="en-US" sz="3000" b="1" u="none" strike="noStrike">
                <a:solidFill>
                  <a:srgbClr val="000000"/>
                </a:solidFill>
                <a:latin typeface="Tahoma" panose="020B0604030504040204" pitchFamily="34" charset="0"/>
                <a:ea typeface="Tahoma" panose="020B0604030504040204" pitchFamily="34" charset="0"/>
                <a:cs typeface="Tahoma" panose="020B0604030504040204" pitchFamily="34" charset="0"/>
                <a:sym typeface="Tahoma Bold"/>
              </a:rPr>
              <a:t> </a:t>
            </a:r>
            <a:r>
              <a:rPr lang="en-US" sz="3000" b="1" u="none" strike="noStrike" err="1">
                <a:solidFill>
                  <a:srgbClr val="000000"/>
                </a:solidFill>
                <a:latin typeface="Tahoma" panose="020B0604030504040204" pitchFamily="34" charset="0"/>
                <a:ea typeface="Tahoma" panose="020B0604030504040204" pitchFamily="34" charset="0"/>
                <a:cs typeface="Tahoma" panose="020B0604030504040204" pitchFamily="34" charset="0"/>
                <a:sym typeface="Tahoma Bold"/>
              </a:rPr>
              <a:t>loại</a:t>
            </a:r>
            <a:r>
              <a:rPr lang="en-US" sz="3000" b="1" u="none" strike="noStrike">
                <a:solidFill>
                  <a:srgbClr val="000000"/>
                </a:solidFill>
                <a:latin typeface="Tahoma" panose="020B0604030504040204" pitchFamily="34" charset="0"/>
                <a:ea typeface="Tahoma" panose="020B0604030504040204" pitchFamily="34" charset="0"/>
                <a:cs typeface="Tahoma" panose="020B0604030504040204" pitchFamily="34" charset="0"/>
                <a:sym typeface="Tahoma Bold"/>
              </a:rPr>
              <a:t> </a:t>
            </a:r>
            <a:r>
              <a:rPr lang="en-US" sz="3000" b="1" u="none" strike="noStrike" err="1">
                <a:solidFill>
                  <a:srgbClr val="000000"/>
                </a:solidFill>
                <a:latin typeface="Tahoma" panose="020B0604030504040204" pitchFamily="34" charset="0"/>
                <a:ea typeface="Tahoma" panose="020B0604030504040204" pitchFamily="34" charset="0"/>
                <a:cs typeface="Tahoma" panose="020B0604030504040204" pitchFamily="34" charset="0"/>
                <a:sym typeface="Tahoma Bold"/>
              </a:rPr>
              <a:t>bỏ</a:t>
            </a:r>
            <a:r>
              <a:rPr lang="en-US" sz="3000" b="1" u="none" strike="noStrike">
                <a:solidFill>
                  <a:srgbClr val="000000"/>
                </a:solidFill>
                <a:latin typeface="Tahoma" panose="020B0604030504040204" pitchFamily="34" charset="0"/>
                <a:ea typeface="Tahoma" panose="020B0604030504040204" pitchFamily="34" charset="0"/>
                <a:cs typeface="Tahoma" panose="020B0604030504040204" pitchFamily="34" charset="0"/>
                <a:sym typeface="Tahoma Bold"/>
              </a:rPr>
              <a:t> </a:t>
            </a:r>
            <a:r>
              <a:rPr lang="en-US" sz="3000" b="1" u="none" strike="noStrike" err="1">
                <a:solidFill>
                  <a:srgbClr val="000000"/>
                </a:solidFill>
                <a:latin typeface="Tahoma" panose="020B0604030504040204" pitchFamily="34" charset="0"/>
                <a:ea typeface="Tahoma" panose="020B0604030504040204" pitchFamily="34" charset="0"/>
                <a:cs typeface="Tahoma" panose="020B0604030504040204" pitchFamily="34" charset="0"/>
                <a:sym typeface="Tahoma Bold"/>
              </a:rPr>
              <a:t>phân</a:t>
            </a:r>
            <a:r>
              <a:rPr lang="en-US" sz="3000" b="1" u="none" strike="noStrike">
                <a:solidFill>
                  <a:srgbClr val="000000"/>
                </a:solidFill>
                <a:latin typeface="Tahoma" panose="020B0604030504040204" pitchFamily="34" charset="0"/>
                <a:ea typeface="Tahoma" panose="020B0604030504040204" pitchFamily="34" charset="0"/>
                <a:cs typeface="Tahoma" panose="020B0604030504040204" pitchFamily="34" charset="0"/>
                <a:sym typeface="Tahoma Bold"/>
              </a:rPr>
              <a:t> </a:t>
            </a:r>
            <a:r>
              <a:rPr lang="en-US" sz="3000" b="1" u="none" strike="noStrike" err="1">
                <a:solidFill>
                  <a:srgbClr val="000000"/>
                </a:solidFill>
                <a:latin typeface="Tahoma" panose="020B0604030504040204" pitchFamily="34" charset="0"/>
                <a:ea typeface="Tahoma" panose="020B0604030504040204" pitchFamily="34" charset="0"/>
                <a:cs typeface="Tahoma" panose="020B0604030504040204" pitchFamily="34" charset="0"/>
                <a:sym typeface="Tahoma Bold"/>
              </a:rPr>
              <a:t>vùng</a:t>
            </a:r>
            <a:endParaRPr lang="en-US" sz="3000" b="1" u="none" strike="noStrike">
              <a:solidFill>
                <a:srgbClr val="000000"/>
              </a:solidFill>
              <a:latin typeface="Tahoma" panose="020B0604030504040204" pitchFamily="34" charset="0"/>
              <a:ea typeface="Tahoma" panose="020B0604030504040204" pitchFamily="34" charset="0"/>
              <a:cs typeface="Tahoma" panose="020B0604030504040204" pitchFamily="34" charset="0"/>
              <a:sym typeface="Tahoma Bold"/>
            </a:endParaRPr>
          </a:p>
        </p:txBody>
      </p:sp>
      <p:sp>
        <p:nvSpPr>
          <p:cNvPr id="25" name="TextBox 25"/>
          <p:cNvSpPr txBox="1"/>
          <p:nvPr/>
        </p:nvSpPr>
        <p:spPr>
          <a:xfrm>
            <a:off x="9144000" y="2458232"/>
            <a:ext cx="6152404" cy="482953"/>
          </a:xfrm>
          <a:prstGeom prst="rect">
            <a:avLst/>
          </a:prstGeom>
        </p:spPr>
        <p:txBody>
          <a:bodyPr lIns="0" tIns="0" rIns="0" bIns="0" rtlCol="0" anchor="t">
            <a:spAutoFit/>
          </a:bodyPr>
          <a:lstStyle/>
          <a:p>
            <a:pPr marL="0" lvl="0" indent="0" algn="just">
              <a:lnSpc>
                <a:spcPts val="4200"/>
              </a:lnSpc>
              <a:spcBef>
                <a:spcPct val="0"/>
              </a:spcBef>
            </a:pPr>
            <a:r>
              <a:rPr lang="en-US" sz="3000" b="1">
                <a:solidFill>
                  <a:srgbClr val="000000"/>
                </a:solidFill>
                <a:latin typeface="Tahoma" panose="020B0604030504040204" pitchFamily="34" charset="0"/>
                <a:ea typeface="Tahoma" panose="020B0604030504040204" pitchFamily="34" charset="0"/>
                <a:cs typeface="Tahoma" panose="020B0604030504040204" pitchFamily="34" charset="0"/>
                <a:sym typeface="Tahoma Bold"/>
              </a:rPr>
              <a:t> Khôi </a:t>
            </a:r>
            <a:r>
              <a:rPr lang="en-US" sz="3000" b="1" err="1">
                <a:solidFill>
                  <a:srgbClr val="000000"/>
                </a:solidFill>
                <a:latin typeface="Tahoma" panose="020B0604030504040204" pitchFamily="34" charset="0"/>
                <a:ea typeface="Tahoma" panose="020B0604030504040204" pitchFamily="34" charset="0"/>
                <a:cs typeface="Tahoma" panose="020B0604030504040204" pitchFamily="34" charset="0"/>
                <a:sym typeface="Tahoma Bold"/>
              </a:rPr>
              <a:t>phục</a:t>
            </a:r>
            <a:r>
              <a:rPr lang="en-US" sz="3000" b="1">
                <a:solidFill>
                  <a:srgbClr val="000000"/>
                </a:solidFill>
                <a:latin typeface="Tahoma" panose="020B0604030504040204" pitchFamily="34" charset="0"/>
                <a:ea typeface="Tahoma" panose="020B0604030504040204" pitchFamily="34" charset="0"/>
                <a:cs typeface="Tahoma" panose="020B0604030504040204" pitchFamily="34" charset="0"/>
                <a:sym typeface="Tahoma Bold"/>
              </a:rPr>
              <a:t> </a:t>
            </a:r>
            <a:r>
              <a:rPr lang="en-US" sz="3000" b="1" err="1">
                <a:solidFill>
                  <a:srgbClr val="000000"/>
                </a:solidFill>
                <a:latin typeface="Tahoma" panose="020B0604030504040204" pitchFamily="34" charset="0"/>
                <a:ea typeface="Tahoma" panose="020B0604030504040204" pitchFamily="34" charset="0"/>
                <a:cs typeface="Tahoma" panose="020B0604030504040204" pitchFamily="34" charset="0"/>
                <a:sym typeface="Tahoma Bold"/>
              </a:rPr>
              <a:t>bảng</a:t>
            </a:r>
            <a:endParaRPr lang="en-US" sz="3000" b="1">
              <a:solidFill>
                <a:srgbClr val="000000"/>
              </a:solidFill>
              <a:latin typeface="Tahoma" panose="020B0604030504040204" pitchFamily="34" charset="0"/>
              <a:ea typeface="Tahoma" panose="020B0604030504040204" pitchFamily="34" charset="0"/>
              <a:cs typeface="Tahoma" panose="020B0604030504040204" pitchFamily="34" charset="0"/>
              <a:sym typeface="Tahoma Bold"/>
            </a:endParaRPr>
          </a:p>
        </p:txBody>
      </p:sp>
      <p:sp>
        <p:nvSpPr>
          <p:cNvPr id="26" name="TextBox 26"/>
          <p:cNvSpPr txBox="1"/>
          <p:nvPr/>
        </p:nvSpPr>
        <p:spPr>
          <a:xfrm>
            <a:off x="883433" y="7362763"/>
            <a:ext cx="6969468" cy="482953"/>
          </a:xfrm>
          <a:prstGeom prst="rect">
            <a:avLst/>
          </a:prstGeom>
        </p:spPr>
        <p:txBody>
          <a:bodyPr lIns="0" tIns="0" rIns="0" bIns="0" rtlCol="0" anchor="t">
            <a:spAutoFit/>
          </a:bodyPr>
          <a:lstStyle/>
          <a:p>
            <a:pPr marL="0" lvl="0" indent="0" algn="just">
              <a:lnSpc>
                <a:spcPts val="4200"/>
              </a:lnSpc>
              <a:spcBef>
                <a:spcPct val="0"/>
              </a:spcBef>
            </a:pPr>
            <a:r>
              <a:rPr lang="en-US" sz="3000" b="1" err="1">
                <a:solidFill>
                  <a:srgbClr val="000000"/>
                </a:solidFill>
                <a:latin typeface="Tahoma" panose="020B0604030504040204" pitchFamily="34" charset="0"/>
                <a:ea typeface="Tahoma" panose="020B0604030504040204" pitchFamily="34" charset="0"/>
                <a:cs typeface="Tahoma" panose="020B0604030504040204" pitchFamily="34" charset="0"/>
                <a:sym typeface="Tahoma Bold"/>
              </a:rPr>
              <a:t>Vòng</a:t>
            </a:r>
            <a:r>
              <a:rPr lang="en-US" sz="3000" b="1">
                <a:solidFill>
                  <a:srgbClr val="000000"/>
                </a:solidFill>
                <a:latin typeface="Tahoma" panose="020B0604030504040204" pitchFamily="34" charset="0"/>
                <a:ea typeface="Tahoma" panose="020B0604030504040204" pitchFamily="34" charset="0"/>
                <a:cs typeface="Tahoma" panose="020B0604030504040204" pitchFamily="34" charset="0"/>
                <a:sym typeface="Tahoma Bold"/>
              </a:rPr>
              <a:t> </a:t>
            </a:r>
            <a:r>
              <a:rPr lang="en-US" sz="3000" b="1" err="1">
                <a:solidFill>
                  <a:srgbClr val="000000"/>
                </a:solidFill>
                <a:latin typeface="Tahoma" panose="020B0604030504040204" pitchFamily="34" charset="0"/>
                <a:ea typeface="Tahoma" panose="020B0604030504040204" pitchFamily="34" charset="0"/>
                <a:cs typeface="Tahoma" panose="020B0604030504040204" pitchFamily="34" charset="0"/>
                <a:sym typeface="Tahoma Bold"/>
              </a:rPr>
              <a:t>đời</a:t>
            </a:r>
            <a:r>
              <a:rPr lang="en-US" sz="3000" b="1">
                <a:solidFill>
                  <a:srgbClr val="000000"/>
                </a:solidFill>
                <a:latin typeface="Tahoma" panose="020B0604030504040204" pitchFamily="34" charset="0"/>
                <a:ea typeface="Tahoma" panose="020B0604030504040204" pitchFamily="34" charset="0"/>
                <a:cs typeface="Tahoma" panose="020B0604030504040204" pitchFamily="34" charset="0"/>
                <a:sym typeface="Tahoma Bold"/>
              </a:rPr>
              <a:t> </a:t>
            </a:r>
            <a:r>
              <a:rPr lang="en-US" sz="3000" b="1" err="1">
                <a:solidFill>
                  <a:srgbClr val="000000"/>
                </a:solidFill>
                <a:latin typeface="Tahoma" panose="020B0604030504040204" pitchFamily="34" charset="0"/>
                <a:ea typeface="Tahoma" panose="020B0604030504040204" pitchFamily="34" charset="0"/>
                <a:cs typeface="Tahoma" panose="020B0604030504040204" pitchFamily="34" charset="0"/>
                <a:sym typeface="Tahoma Bold"/>
              </a:rPr>
              <a:t>của</a:t>
            </a:r>
            <a:r>
              <a:rPr lang="en-US" sz="3000" b="1">
                <a:solidFill>
                  <a:srgbClr val="000000"/>
                </a:solidFill>
                <a:latin typeface="Tahoma" panose="020B0604030504040204" pitchFamily="34" charset="0"/>
                <a:ea typeface="Tahoma" panose="020B0604030504040204" pitchFamily="34" charset="0"/>
                <a:cs typeface="Tahoma" panose="020B0604030504040204" pitchFamily="34" charset="0"/>
                <a:sym typeface="Tahoma Bold"/>
              </a:rPr>
              <a:t> </a:t>
            </a:r>
            <a:r>
              <a:rPr lang="en-US" sz="3000" b="1" err="1">
                <a:solidFill>
                  <a:srgbClr val="000000"/>
                </a:solidFill>
                <a:latin typeface="Tahoma" panose="020B0604030504040204" pitchFamily="34" charset="0"/>
                <a:ea typeface="Tahoma" panose="020B0604030504040204" pitchFamily="34" charset="0"/>
                <a:cs typeface="Tahoma" panose="020B0604030504040204" pitchFamily="34" charset="0"/>
                <a:sym typeface="Tahoma Bold"/>
              </a:rPr>
              <a:t>bảng</a:t>
            </a:r>
            <a:r>
              <a:rPr lang="en-US" sz="3000" b="1">
                <a:solidFill>
                  <a:srgbClr val="000000"/>
                </a:solidFill>
                <a:latin typeface="Tahoma" panose="020B0604030504040204" pitchFamily="34" charset="0"/>
                <a:ea typeface="Tahoma" panose="020B0604030504040204" pitchFamily="34" charset="0"/>
                <a:cs typeface="Tahoma" panose="020B0604030504040204" pitchFamily="34" charset="0"/>
                <a:sym typeface="Tahoma Bold"/>
              </a:rPr>
              <a:t> Delta Lake</a:t>
            </a:r>
          </a:p>
        </p:txBody>
      </p:sp>
      <p:sp>
        <p:nvSpPr>
          <p:cNvPr id="27" name="TextBox 27"/>
          <p:cNvSpPr txBox="1"/>
          <p:nvPr/>
        </p:nvSpPr>
        <p:spPr>
          <a:xfrm>
            <a:off x="840980" y="8134288"/>
            <a:ext cx="8260567" cy="1298575"/>
          </a:xfrm>
          <a:prstGeom prst="rect">
            <a:avLst/>
          </a:prstGeom>
        </p:spPr>
        <p:txBody>
          <a:bodyPr lIns="0" tIns="0" rIns="0" bIns="0" rtlCol="0" anchor="t">
            <a:spAutoFit/>
          </a:bodyPr>
          <a:lstStyle/>
          <a:p>
            <a:pPr algn="just">
              <a:lnSpc>
                <a:spcPts val="3499"/>
              </a:lnSpc>
            </a:pPr>
            <a:r>
              <a:rPr lang="en-US" sz="2499">
                <a:solidFill>
                  <a:srgbClr val="000000"/>
                </a:solidFill>
                <a:latin typeface="Tahoma"/>
                <a:ea typeface="Tahoma"/>
                <a:cs typeface="Tahoma"/>
                <a:sym typeface="Tahoma"/>
              </a:rPr>
              <a:t>Các thuộc tính như </a:t>
            </a:r>
            <a:r>
              <a:rPr lang="en-US" sz="2499">
                <a:solidFill>
                  <a:srgbClr val="00BF63"/>
                </a:solidFill>
                <a:latin typeface="Tahoma"/>
                <a:ea typeface="Tahoma"/>
                <a:cs typeface="Tahoma"/>
                <a:sym typeface="Tahoma"/>
              </a:rPr>
              <a:t>delta.logRetentionDuration</a:t>
            </a:r>
            <a:r>
              <a:rPr lang="en-US" sz="2499">
                <a:solidFill>
                  <a:srgbClr val="000000"/>
                </a:solidFill>
                <a:latin typeface="Tahoma"/>
                <a:ea typeface="Tahoma"/>
                <a:cs typeface="Tahoma"/>
                <a:sym typeface="Tahoma"/>
              </a:rPr>
              <a:t> (mặc định 30 ngày) và </a:t>
            </a:r>
            <a:r>
              <a:rPr lang="en-US" sz="2499">
                <a:solidFill>
                  <a:srgbClr val="00BF63"/>
                </a:solidFill>
                <a:latin typeface="Tahoma"/>
                <a:ea typeface="Tahoma"/>
                <a:cs typeface="Tahoma"/>
                <a:sym typeface="Tahoma"/>
              </a:rPr>
              <a:t>delta.deletedFileRetentionDuration</a:t>
            </a:r>
            <a:r>
              <a:rPr lang="en-US" sz="2499">
                <a:solidFill>
                  <a:srgbClr val="000000"/>
                </a:solidFill>
                <a:latin typeface="Tahoma"/>
                <a:ea typeface="Tahoma"/>
                <a:cs typeface="Tahoma"/>
                <a:sym typeface="Tahoma"/>
              </a:rPr>
              <a:t> (mặc định 7 ngày) giúp kiểm soát thời gian giữ lại dữ liệu.</a:t>
            </a:r>
          </a:p>
        </p:txBody>
      </p:sp>
      <p:sp>
        <p:nvSpPr>
          <p:cNvPr id="28" name="TextBox 28"/>
          <p:cNvSpPr txBox="1"/>
          <p:nvPr/>
        </p:nvSpPr>
        <p:spPr>
          <a:xfrm>
            <a:off x="9160425" y="4341150"/>
            <a:ext cx="6152404" cy="482953"/>
          </a:xfrm>
          <a:prstGeom prst="rect">
            <a:avLst/>
          </a:prstGeom>
        </p:spPr>
        <p:txBody>
          <a:bodyPr lIns="0" tIns="0" rIns="0" bIns="0" rtlCol="0" anchor="t">
            <a:spAutoFit/>
          </a:bodyPr>
          <a:lstStyle/>
          <a:p>
            <a:pPr marL="0" lvl="0" indent="0" algn="just">
              <a:lnSpc>
                <a:spcPts val="4200"/>
              </a:lnSpc>
              <a:spcBef>
                <a:spcPct val="0"/>
              </a:spcBef>
            </a:pPr>
            <a:r>
              <a:rPr lang="en-US" sz="3000" b="1" err="1">
                <a:solidFill>
                  <a:srgbClr val="000000"/>
                </a:solidFill>
                <a:latin typeface="Tahoma" panose="020B0604030504040204" pitchFamily="34" charset="0"/>
                <a:ea typeface="Tahoma" panose="020B0604030504040204" pitchFamily="34" charset="0"/>
                <a:cs typeface="Tahoma" panose="020B0604030504040204" pitchFamily="34" charset="0"/>
                <a:sym typeface="Tahoma Bold"/>
              </a:rPr>
              <a:t>Làm</a:t>
            </a:r>
            <a:r>
              <a:rPr lang="en-US" sz="3000" b="1">
                <a:solidFill>
                  <a:srgbClr val="000000"/>
                </a:solidFill>
                <a:latin typeface="Tahoma" panose="020B0604030504040204" pitchFamily="34" charset="0"/>
                <a:ea typeface="Tahoma" panose="020B0604030504040204" pitchFamily="34" charset="0"/>
                <a:cs typeface="Tahoma" panose="020B0604030504040204" pitchFamily="34" charset="0"/>
                <a:sym typeface="Tahoma Bold"/>
              </a:rPr>
              <a:t> </a:t>
            </a:r>
            <a:r>
              <a:rPr lang="en-US" sz="3000" b="1" err="1">
                <a:solidFill>
                  <a:srgbClr val="000000"/>
                </a:solidFill>
                <a:latin typeface="Tahoma" panose="020B0604030504040204" pitchFamily="34" charset="0"/>
                <a:ea typeface="Tahoma" panose="020B0604030504040204" pitchFamily="34" charset="0"/>
                <a:cs typeface="Tahoma" panose="020B0604030504040204" pitchFamily="34" charset="0"/>
                <a:sym typeface="Tahoma Bold"/>
              </a:rPr>
              <a:t>sạch</a:t>
            </a:r>
            <a:r>
              <a:rPr lang="en-US" sz="3000" b="1">
                <a:solidFill>
                  <a:srgbClr val="000000"/>
                </a:solidFill>
                <a:latin typeface="Tahoma" panose="020B0604030504040204" pitchFamily="34" charset="0"/>
                <a:ea typeface="Tahoma" panose="020B0604030504040204" pitchFamily="34" charset="0"/>
                <a:cs typeface="Tahoma" panose="020B0604030504040204" pitchFamily="34" charset="0"/>
                <a:sym typeface="Tahoma Bold"/>
              </a:rPr>
              <a:t> </a:t>
            </a:r>
            <a:r>
              <a:rPr lang="en-US" sz="3000" b="1" err="1">
                <a:solidFill>
                  <a:srgbClr val="000000"/>
                </a:solidFill>
                <a:latin typeface="Tahoma" panose="020B0604030504040204" pitchFamily="34" charset="0"/>
                <a:ea typeface="Tahoma" panose="020B0604030504040204" pitchFamily="34" charset="0"/>
                <a:cs typeface="Tahoma" panose="020B0604030504040204" pitchFamily="34" charset="0"/>
                <a:sym typeface="Tahoma Bold"/>
              </a:rPr>
              <a:t>dữ</a:t>
            </a:r>
            <a:r>
              <a:rPr lang="en-US" sz="3000" b="1">
                <a:solidFill>
                  <a:srgbClr val="000000"/>
                </a:solidFill>
                <a:latin typeface="Tahoma" panose="020B0604030504040204" pitchFamily="34" charset="0"/>
                <a:ea typeface="Tahoma" panose="020B0604030504040204" pitchFamily="34" charset="0"/>
                <a:cs typeface="Tahoma" panose="020B0604030504040204" pitchFamily="34" charset="0"/>
                <a:sym typeface="Tahoma Bold"/>
              </a:rPr>
              <a:t> </a:t>
            </a:r>
            <a:r>
              <a:rPr lang="en-US" sz="3000" b="1" err="1">
                <a:solidFill>
                  <a:srgbClr val="000000"/>
                </a:solidFill>
                <a:latin typeface="Tahoma" panose="020B0604030504040204" pitchFamily="34" charset="0"/>
                <a:ea typeface="Tahoma" panose="020B0604030504040204" pitchFamily="34" charset="0"/>
                <a:cs typeface="Tahoma" panose="020B0604030504040204" pitchFamily="34" charset="0"/>
                <a:sym typeface="Tahoma Bold"/>
              </a:rPr>
              <a:t>liệu</a:t>
            </a:r>
            <a:endParaRPr lang="en-US" sz="3000" b="1">
              <a:solidFill>
                <a:srgbClr val="000000"/>
              </a:solidFill>
              <a:latin typeface="Tahoma" panose="020B0604030504040204" pitchFamily="34" charset="0"/>
              <a:ea typeface="Tahoma" panose="020B0604030504040204" pitchFamily="34" charset="0"/>
              <a:cs typeface="Tahoma" panose="020B0604030504040204" pitchFamily="34" charset="0"/>
              <a:sym typeface="Tahoma Bold"/>
            </a:endParaRPr>
          </a:p>
        </p:txBody>
      </p:sp>
      <p:sp>
        <p:nvSpPr>
          <p:cNvPr id="29" name="TextBox 29"/>
          <p:cNvSpPr txBox="1"/>
          <p:nvPr/>
        </p:nvSpPr>
        <p:spPr>
          <a:xfrm>
            <a:off x="9160425" y="5165127"/>
            <a:ext cx="6524451" cy="514350"/>
          </a:xfrm>
          <a:prstGeom prst="rect">
            <a:avLst/>
          </a:prstGeom>
        </p:spPr>
        <p:txBody>
          <a:bodyPr lIns="0" tIns="0" rIns="0" bIns="0" rtlCol="0" anchor="t">
            <a:spAutoFit/>
          </a:bodyPr>
          <a:lstStyle/>
          <a:p>
            <a:pPr marL="647700" lvl="1" indent="-323850" algn="just">
              <a:lnSpc>
                <a:spcPts val="4200"/>
              </a:lnSpc>
              <a:buFont typeface="Arial"/>
              <a:buChar char="•"/>
            </a:pPr>
            <a:r>
              <a:rPr lang="en-US" sz="3000">
                <a:solidFill>
                  <a:srgbClr val="000000"/>
                </a:solidFill>
                <a:latin typeface="Tahoma"/>
                <a:ea typeface="Tahoma"/>
                <a:cs typeface="Tahoma"/>
                <a:sym typeface="Tahoma"/>
              </a:rPr>
              <a:t>Lệnh vacuum</a:t>
            </a:r>
          </a:p>
        </p:txBody>
      </p:sp>
      <p:sp>
        <p:nvSpPr>
          <p:cNvPr id="30" name="TextBox 30"/>
          <p:cNvSpPr txBox="1"/>
          <p:nvPr/>
        </p:nvSpPr>
        <p:spPr>
          <a:xfrm>
            <a:off x="9160425" y="6991651"/>
            <a:ext cx="6524451" cy="482953"/>
          </a:xfrm>
          <a:prstGeom prst="rect">
            <a:avLst/>
          </a:prstGeom>
        </p:spPr>
        <p:txBody>
          <a:bodyPr lIns="0" tIns="0" rIns="0" bIns="0" rtlCol="0" anchor="t">
            <a:spAutoFit/>
          </a:bodyPr>
          <a:lstStyle/>
          <a:p>
            <a:pPr marL="647700" lvl="1" indent="-323850" algn="just">
              <a:lnSpc>
                <a:spcPts val="4200"/>
              </a:lnSpc>
              <a:buFont typeface="Arial"/>
              <a:buChar char="•"/>
            </a:pPr>
            <a:r>
              <a:rPr lang="en-US" sz="3000">
                <a:solidFill>
                  <a:srgbClr val="000000"/>
                </a:solidFill>
                <a:latin typeface="Tahoma"/>
                <a:ea typeface="Tahoma"/>
                <a:cs typeface="Tahoma"/>
                <a:sym typeface="Tahoma"/>
              </a:rPr>
              <a:t>Xóa hoàn toàn dấu vết của bảng</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026458" y="-698443"/>
            <a:ext cx="1396886" cy="1396886"/>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3972F0">
                    <a:alpha val="100000"/>
                  </a:srgbClr>
                </a:gs>
                <a:gs pos="100000">
                  <a:srgbClr val="1CDAFF">
                    <a:alpha val="100000"/>
                  </a:srgbClr>
                </a:gs>
              </a:gsLst>
              <a:lin ang="5400000"/>
            </a:gradFill>
          </p:spPr>
          <p:txBody>
            <a:bodyPr/>
            <a:lstStyle/>
            <a:p>
              <a:endParaRPr lang="en-US">
                <a:latin typeface="Tahoma" panose="020B0604030504040204" pitchFamily="34" charset="0"/>
              </a:endParaRPr>
            </a:p>
          </p:txBody>
        </p:sp>
        <p:sp>
          <p:nvSpPr>
            <p:cNvPr id="4" name="TextBox 4"/>
            <p:cNvSpPr txBox="1"/>
            <p:nvPr/>
          </p:nvSpPr>
          <p:spPr>
            <a:xfrm>
              <a:off x="76200" y="28575"/>
              <a:ext cx="660400" cy="708025"/>
            </a:xfrm>
            <a:prstGeom prst="rect">
              <a:avLst/>
            </a:prstGeom>
          </p:spPr>
          <p:txBody>
            <a:bodyPr lIns="50800" tIns="50800" rIns="50800" bIns="50800" rtlCol="0" anchor="ctr"/>
            <a:lstStyle/>
            <a:p>
              <a:pPr algn="ctr">
                <a:lnSpc>
                  <a:spcPts val="2659"/>
                </a:lnSpc>
                <a:spcBef>
                  <a:spcPct val="0"/>
                </a:spcBef>
              </a:pPr>
              <a:endParaRPr>
                <a:latin typeface="Tahoma" panose="020B0604030504040204" pitchFamily="34" charset="0"/>
              </a:endParaRPr>
            </a:p>
          </p:txBody>
        </p:sp>
      </p:grpSp>
      <p:sp>
        <p:nvSpPr>
          <p:cNvPr id="5" name="Freeform 5"/>
          <p:cNvSpPr/>
          <p:nvPr/>
        </p:nvSpPr>
        <p:spPr>
          <a:xfrm>
            <a:off x="1028700" y="5697056"/>
            <a:ext cx="8244481" cy="3112292"/>
          </a:xfrm>
          <a:custGeom>
            <a:avLst/>
            <a:gdLst/>
            <a:ahLst/>
            <a:cxnLst/>
            <a:rect l="l" t="t" r="r" b="b"/>
            <a:pathLst>
              <a:path w="8244481" h="3112292">
                <a:moveTo>
                  <a:pt x="0" y="0"/>
                </a:moveTo>
                <a:lnTo>
                  <a:pt x="8244481" y="0"/>
                </a:lnTo>
                <a:lnTo>
                  <a:pt x="8244481" y="3112292"/>
                </a:lnTo>
                <a:lnTo>
                  <a:pt x="0" y="3112292"/>
                </a:lnTo>
                <a:lnTo>
                  <a:pt x="0" y="0"/>
                </a:lnTo>
                <a:close/>
              </a:path>
            </a:pathLst>
          </a:custGeom>
          <a:blipFill>
            <a:blip r:embed="rId2"/>
            <a:stretch>
              <a:fillRect/>
            </a:stretch>
          </a:blipFill>
        </p:spPr>
        <p:txBody>
          <a:bodyPr/>
          <a:lstStyle/>
          <a:p>
            <a:endParaRPr lang="en-US">
              <a:latin typeface="Tahoma" panose="020B0604030504040204" pitchFamily="34" charset="0"/>
            </a:endParaRPr>
          </a:p>
        </p:txBody>
      </p:sp>
      <p:grpSp>
        <p:nvGrpSpPr>
          <p:cNvPr id="6" name="Group 6"/>
          <p:cNvGrpSpPr/>
          <p:nvPr/>
        </p:nvGrpSpPr>
        <p:grpSpPr>
          <a:xfrm>
            <a:off x="6810810" y="5441650"/>
            <a:ext cx="1396886" cy="1396886"/>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3972F0">
                    <a:alpha val="100000"/>
                  </a:srgbClr>
                </a:gs>
                <a:gs pos="100000">
                  <a:srgbClr val="1CDAFF">
                    <a:alpha val="100000"/>
                  </a:srgbClr>
                </a:gs>
              </a:gsLst>
              <a:lin ang="5400000"/>
            </a:gradFill>
          </p:spPr>
          <p:txBody>
            <a:bodyPr/>
            <a:lstStyle/>
            <a:p>
              <a:endParaRPr lang="en-US">
                <a:latin typeface="Tahoma" panose="020B0604030504040204" pitchFamily="34" charset="0"/>
              </a:endParaRPr>
            </a:p>
          </p:txBody>
        </p:sp>
        <p:sp>
          <p:nvSpPr>
            <p:cNvPr id="8" name="TextBox 8"/>
            <p:cNvSpPr txBox="1"/>
            <p:nvPr/>
          </p:nvSpPr>
          <p:spPr>
            <a:xfrm>
              <a:off x="76200" y="28575"/>
              <a:ext cx="660400" cy="708025"/>
            </a:xfrm>
            <a:prstGeom prst="rect">
              <a:avLst/>
            </a:prstGeom>
          </p:spPr>
          <p:txBody>
            <a:bodyPr lIns="50800" tIns="50800" rIns="50800" bIns="50800" rtlCol="0" anchor="ctr"/>
            <a:lstStyle/>
            <a:p>
              <a:pPr algn="ctr">
                <a:lnSpc>
                  <a:spcPts val="2659"/>
                </a:lnSpc>
                <a:spcBef>
                  <a:spcPct val="0"/>
                </a:spcBef>
              </a:pPr>
              <a:endParaRPr>
                <a:latin typeface="Tahoma" panose="020B0604030504040204" pitchFamily="34" charset="0"/>
              </a:endParaRPr>
            </a:p>
          </p:txBody>
        </p:sp>
      </p:grpSp>
      <p:grpSp>
        <p:nvGrpSpPr>
          <p:cNvPr id="9" name="Group 9"/>
          <p:cNvGrpSpPr/>
          <p:nvPr/>
        </p:nvGrpSpPr>
        <p:grpSpPr>
          <a:xfrm>
            <a:off x="397194" y="9528902"/>
            <a:ext cx="2843208" cy="2843208"/>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3972F0">
                    <a:alpha val="100000"/>
                  </a:srgbClr>
                </a:gs>
                <a:gs pos="100000">
                  <a:srgbClr val="1CDAFF">
                    <a:alpha val="100000"/>
                  </a:srgbClr>
                </a:gs>
              </a:gsLst>
              <a:lin ang="5400000"/>
            </a:gradFill>
          </p:spPr>
          <p:txBody>
            <a:bodyPr/>
            <a:lstStyle/>
            <a:p>
              <a:endParaRPr lang="en-US">
                <a:latin typeface="Tahoma" panose="020B0604030504040204" pitchFamily="34" charset="0"/>
              </a:endParaRPr>
            </a:p>
          </p:txBody>
        </p:sp>
        <p:sp>
          <p:nvSpPr>
            <p:cNvPr id="11" name="TextBox 11"/>
            <p:cNvSpPr txBox="1"/>
            <p:nvPr/>
          </p:nvSpPr>
          <p:spPr>
            <a:xfrm>
              <a:off x="76200" y="28575"/>
              <a:ext cx="660400" cy="708025"/>
            </a:xfrm>
            <a:prstGeom prst="rect">
              <a:avLst/>
            </a:prstGeom>
          </p:spPr>
          <p:txBody>
            <a:bodyPr lIns="50800" tIns="50800" rIns="50800" bIns="50800" rtlCol="0" anchor="ctr"/>
            <a:lstStyle/>
            <a:p>
              <a:pPr algn="ctr">
                <a:lnSpc>
                  <a:spcPts val="2659"/>
                </a:lnSpc>
                <a:spcBef>
                  <a:spcPct val="0"/>
                </a:spcBef>
              </a:pPr>
              <a:endParaRPr>
                <a:latin typeface="Tahoma" panose="020B0604030504040204" pitchFamily="34" charset="0"/>
              </a:endParaRPr>
            </a:p>
          </p:txBody>
        </p:sp>
      </p:grpSp>
      <p:sp>
        <p:nvSpPr>
          <p:cNvPr id="12" name="Freeform 12"/>
          <p:cNvSpPr/>
          <p:nvPr/>
        </p:nvSpPr>
        <p:spPr>
          <a:xfrm>
            <a:off x="-883433" y="4489895"/>
            <a:ext cx="1766866" cy="969568"/>
          </a:xfrm>
          <a:custGeom>
            <a:avLst/>
            <a:gdLst/>
            <a:ahLst/>
            <a:cxnLst/>
            <a:rect l="l" t="t" r="r" b="b"/>
            <a:pathLst>
              <a:path w="1766866" h="969568">
                <a:moveTo>
                  <a:pt x="0" y="0"/>
                </a:moveTo>
                <a:lnTo>
                  <a:pt x="1766866" y="0"/>
                </a:lnTo>
                <a:lnTo>
                  <a:pt x="1766866" y="969568"/>
                </a:lnTo>
                <a:lnTo>
                  <a:pt x="0" y="96956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latin typeface="Tahoma" panose="020B0604030504040204" pitchFamily="34" charset="0"/>
            </a:endParaRPr>
          </a:p>
        </p:txBody>
      </p:sp>
      <p:sp>
        <p:nvSpPr>
          <p:cNvPr id="13" name="Freeform 13"/>
          <p:cNvSpPr/>
          <p:nvPr/>
        </p:nvSpPr>
        <p:spPr>
          <a:xfrm rot="5400000">
            <a:off x="8324852" y="7020705"/>
            <a:ext cx="1766866" cy="969568"/>
          </a:xfrm>
          <a:custGeom>
            <a:avLst/>
            <a:gdLst/>
            <a:ahLst/>
            <a:cxnLst/>
            <a:rect l="l" t="t" r="r" b="b"/>
            <a:pathLst>
              <a:path w="1766866" h="969568">
                <a:moveTo>
                  <a:pt x="0" y="0"/>
                </a:moveTo>
                <a:lnTo>
                  <a:pt x="1766867" y="0"/>
                </a:lnTo>
                <a:lnTo>
                  <a:pt x="1766867" y="969568"/>
                </a:lnTo>
                <a:lnTo>
                  <a:pt x="0" y="96956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latin typeface="Tahoma" panose="020B0604030504040204" pitchFamily="34" charset="0"/>
            </a:endParaRPr>
          </a:p>
        </p:txBody>
      </p:sp>
      <p:grpSp>
        <p:nvGrpSpPr>
          <p:cNvPr id="14" name="Group 14"/>
          <p:cNvGrpSpPr/>
          <p:nvPr/>
        </p:nvGrpSpPr>
        <p:grpSpPr>
          <a:xfrm>
            <a:off x="17645944" y="-1278586"/>
            <a:ext cx="3352813" cy="12844173"/>
            <a:chOff x="0" y="0"/>
            <a:chExt cx="883046" cy="3382827"/>
          </a:xfrm>
        </p:grpSpPr>
        <p:sp>
          <p:nvSpPr>
            <p:cNvPr id="15" name="Freeform 15"/>
            <p:cNvSpPr/>
            <p:nvPr/>
          </p:nvSpPr>
          <p:spPr>
            <a:xfrm>
              <a:off x="0" y="0"/>
              <a:ext cx="883046" cy="3382827"/>
            </a:xfrm>
            <a:custGeom>
              <a:avLst/>
              <a:gdLst/>
              <a:ahLst/>
              <a:cxnLst/>
              <a:rect l="l" t="t" r="r" b="b"/>
              <a:pathLst>
                <a:path w="883046" h="3382827">
                  <a:moveTo>
                    <a:pt x="117763" y="0"/>
                  </a:moveTo>
                  <a:lnTo>
                    <a:pt x="765282" y="0"/>
                  </a:lnTo>
                  <a:cubicBezTo>
                    <a:pt x="830321" y="0"/>
                    <a:pt x="883046" y="52724"/>
                    <a:pt x="883046" y="117763"/>
                  </a:cubicBezTo>
                  <a:lnTo>
                    <a:pt x="883046" y="3265064"/>
                  </a:lnTo>
                  <a:cubicBezTo>
                    <a:pt x="883046" y="3296297"/>
                    <a:pt x="870638" y="3326250"/>
                    <a:pt x="848554" y="3348335"/>
                  </a:cubicBezTo>
                  <a:cubicBezTo>
                    <a:pt x="826469" y="3370420"/>
                    <a:pt x="796515" y="3382827"/>
                    <a:pt x="765282" y="3382827"/>
                  </a:cubicBezTo>
                  <a:lnTo>
                    <a:pt x="117763" y="3382827"/>
                  </a:lnTo>
                  <a:cubicBezTo>
                    <a:pt x="52724" y="3382827"/>
                    <a:pt x="0" y="3330103"/>
                    <a:pt x="0" y="3265064"/>
                  </a:cubicBezTo>
                  <a:lnTo>
                    <a:pt x="0" y="117763"/>
                  </a:lnTo>
                  <a:cubicBezTo>
                    <a:pt x="0" y="52724"/>
                    <a:pt x="52724" y="0"/>
                    <a:pt x="117763" y="0"/>
                  </a:cubicBezTo>
                  <a:close/>
                </a:path>
              </a:pathLst>
            </a:custGeom>
            <a:solidFill>
              <a:srgbClr val="3972F0"/>
            </a:solidFill>
          </p:spPr>
          <p:txBody>
            <a:bodyPr/>
            <a:lstStyle/>
            <a:p>
              <a:endParaRPr lang="en-US">
                <a:latin typeface="Tahoma" panose="020B0604030504040204" pitchFamily="34" charset="0"/>
              </a:endParaRPr>
            </a:p>
          </p:txBody>
        </p:sp>
        <p:sp>
          <p:nvSpPr>
            <p:cNvPr id="16" name="TextBox 16"/>
            <p:cNvSpPr txBox="1"/>
            <p:nvPr/>
          </p:nvSpPr>
          <p:spPr>
            <a:xfrm>
              <a:off x="0" y="-47625"/>
              <a:ext cx="883046" cy="3430452"/>
            </a:xfrm>
            <a:prstGeom prst="rect">
              <a:avLst/>
            </a:prstGeom>
          </p:spPr>
          <p:txBody>
            <a:bodyPr lIns="50800" tIns="50800" rIns="50800" bIns="50800" rtlCol="0" anchor="ctr"/>
            <a:lstStyle/>
            <a:p>
              <a:pPr algn="ctr">
                <a:lnSpc>
                  <a:spcPts val="2659"/>
                </a:lnSpc>
              </a:pPr>
              <a:endParaRPr>
                <a:latin typeface="Tahoma" panose="020B0604030504040204" pitchFamily="34" charset="0"/>
              </a:endParaRPr>
            </a:p>
          </p:txBody>
        </p:sp>
      </p:grpSp>
      <p:sp>
        <p:nvSpPr>
          <p:cNvPr id="17" name="Freeform 17"/>
          <p:cNvSpPr/>
          <p:nvPr/>
        </p:nvSpPr>
        <p:spPr>
          <a:xfrm rot="2599173">
            <a:off x="6410528" y="624493"/>
            <a:ext cx="635068" cy="585453"/>
          </a:xfrm>
          <a:custGeom>
            <a:avLst/>
            <a:gdLst/>
            <a:ahLst/>
            <a:cxnLst/>
            <a:rect l="l" t="t" r="r" b="b"/>
            <a:pathLst>
              <a:path w="635068" h="585453">
                <a:moveTo>
                  <a:pt x="0" y="0"/>
                </a:moveTo>
                <a:lnTo>
                  <a:pt x="635068" y="0"/>
                </a:lnTo>
                <a:lnTo>
                  <a:pt x="635068" y="585453"/>
                </a:lnTo>
                <a:lnTo>
                  <a:pt x="0" y="585453"/>
                </a:lnTo>
                <a:lnTo>
                  <a:pt x="0" y="0"/>
                </a:lnTo>
                <a:close/>
              </a:path>
            </a:pathLst>
          </a:custGeom>
          <a:blipFill>
            <a:blip r:embed="rId5">
              <a:extLst>
                <a:ext uri="{96DAC541-7B7A-43D3-8B79-37D633B846F1}">
                  <asvg:svgBlip xmlns:asvg="http://schemas.microsoft.com/office/drawing/2016/SVG/main" r:embed="rId6"/>
                </a:ext>
              </a:extLst>
            </a:blip>
            <a:stretch>
              <a:fillRect l="-31484" t="-39236" r="-39297" b="-46019"/>
            </a:stretch>
          </a:blipFill>
        </p:spPr>
        <p:txBody>
          <a:bodyPr/>
          <a:lstStyle/>
          <a:p>
            <a:endParaRPr lang="en-US">
              <a:latin typeface="Tahoma" panose="020B0604030504040204" pitchFamily="34" charset="0"/>
            </a:endParaRPr>
          </a:p>
        </p:txBody>
      </p:sp>
      <p:sp>
        <p:nvSpPr>
          <p:cNvPr id="18" name="TextBox 18"/>
          <p:cNvSpPr txBox="1"/>
          <p:nvPr/>
        </p:nvSpPr>
        <p:spPr>
          <a:xfrm>
            <a:off x="1028700" y="1932730"/>
            <a:ext cx="11391900" cy="643894"/>
          </a:xfrm>
          <a:prstGeom prst="rect">
            <a:avLst/>
          </a:prstGeom>
        </p:spPr>
        <p:txBody>
          <a:bodyPr wrap="square" lIns="0" tIns="0" rIns="0" bIns="0" rtlCol="0" anchor="t">
            <a:spAutoFit/>
          </a:bodyPr>
          <a:lstStyle/>
          <a:p>
            <a:pPr marL="0" lvl="0" indent="0" algn="l">
              <a:lnSpc>
                <a:spcPts val="5599"/>
              </a:lnSpc>
              <a:spcBef>
                <a:spcPct val="0"/>
              </a:spcBef>
            </a:pPr>
            <a:r>
              <a:rPr lang="en-US" sz="3999" b="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6. </a:t>
            </a:r>
            <a:r>
              <a:rPr lang="en-US" sz="3999" b="1" err="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Tích</a:t>
            </a:r>
            <a:r>
              <a:rPr lang="en-US" sz="3999" b="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 </a:t>
            </a:r>
            <a:r>
              <a:rPr lang="en-US" sz="3999" b="1" err="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hợp</a:t>
            </a:r>
            <a:r>
              <a:rPr lang="en-US" sz="3999" b="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 Delta Lake </a:t>
            </a:r>
            <a:r>
              <a:rPr lang="en-US" sz="3999" b="1" err="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với</a:t>
            </a:r>
            <a:r>
              <a:rPr lang="en-US" sz="3999" b="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 </a:t>
            </a:r>
            <a:r>
              <a:rPr lang="en-US" sz="3999" b="1" err="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các</a:t>
            </a:r>
            <a:r>
              <a:rPr lang="en-US" sz="3999" b="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 </a:t>
            </a:r>
            <a:r>
              <a:rPr lang="en-US" sz="3999" b="1" err="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công</a:t>
            </a:r>
            <a:r>
              <a:rPr lang="en-US" sz="3999" b="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 </a:t>
            </a:r>
            <a:r>
              <a:rPr lang="en-US" sz="3999" b="1" err="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cụ</a:t>
            </a:r>
            <a:r>
              <a:rPr lang="en-US" sz="3999" b="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 </a:t>
            </a:r>
            <a:r>
              <a:rPr lang="en-US" sz="3999" b="1" err="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khác</a:t>
            </a:r>
            <a:endParaRPr lang="en-US" sz="3999" b="1">
              <a:solidFill>
                <a:srgbClr val="3972F0"/>
              </a:solidFill>
              <a:latin typeface="Tahoma" panose="020B0604030504040204" pitchFamily="34" charset="0"/>
              <a:ea typeface="Tahoma" panose="020B0604030504040204" pitchFamily="34" charset="0"/>
              <a:cs typeface="Tahoma" panose="020B0604030504040204" pitchFamily="34" charset="0"/>
              <a:sym typeface="Tahoma Bold"/>
            </a:endParaRPr>
          </a:p>
        </p:txBody>
      </p:sp>
      <p:sp>
        <p:nvSpPr>
          <p:cNvPr id="19" name="TextBox 19"/>
          <p:cNvSpPr txBox="1"/>
          <p:nvPr/>
        </p:nvSpPr>
        <p:spPr>
          <a:xfrm>
            <a:off x="1028699" y="3723430"/>
            <a:ext cx="8391673" cy="1581150"/>
          </a:xfrm>
          <a:prstGeom prst="rect">
            <a:avLst/>
          </a:prstGeom>
        </p:spPr>
        <p:txBody>
          <a:bodyPr wrap="square" lIns="0" tIns="0" rIns="0" bIns="0" rtlCol="0" anchor="t">
            <a:spAutoFit/>
          </a:bodyPr>
          <a:lstStyle/>
          <a:p>
            <a:pPr algn="just">
              <a:lnSpc>
                <a:spcPts val="4200"/>
              </a:lnSpc>
            </a:pPr>
            <a:r>
              <a:rPr lang="en-US" sz="3000">
                <a:solidFill>
                  <a:srgbClr val="000000"/>
                </a:solidFill>
                <a:latin typeface="Tahoma"/>
                <a:ea typeface="Tahoma"/>
                <a:cs typeface="Tahoma"/>
                <a:sym typeface="Tahoma"/>
              </a:rPr>
              <a:t>Giải quyết được nhiều vấn đề và tối ưu hóa hiệu suất xử lý dữ liệu, đồng thời tăng cường tính đáng tin cậy và khả năng xử lý dữ liệu phức tạp.</a:t>
            </a:r>
          </a:p>
        </p:txBody>
      </p:sp>
      <p:sp>
        <p:nvSpPr>
          <p:cNvPr id="20" name="TextBox 20"/>
          <p:cNvSpPr txBox="1"/>
          <p:nvPr/>
        </p:nvSpPr>
        <p:spPr>
          <a:xfrm>
            <a:off x="10699139" y="3660326"/>
            <a:ext cx="5668039" cy="3714750"/>
          </a:xfrm>
          <a:prstGeom prst="rect">
            <a:avLst/>
          </a:prstGeom>
        </p:spPr>
        <p:txBody>
          <a:bodyPr lIns="0" tIns="0" rIns="0" bIns="0" rtlCol="0" anchor="t">
            <a:spAutoFit/>
          </a:bodyPr>
          <a:lstStyle/>
          <a:p>
            <a:pPr marL="647700" lvl="1" indent="-323850" algn="just">
              <a:lnSpc>
                <a:spcPts val="4200"/>
              </a:lnSpc>
              <a:buFont typeface="Arial"/>
              <a:buChar char="•"/>
            </a:pPr>
            <a:r>
              <a:rPr lang="en-US" sz="3000">
                <a:solidFill>
                  <a:srgbClr val="000000"/>
                </a:solidFill>
                <a:latin typeface="Tahoma"/>
                <a:ea typeface="Tahoma"/>
                <a:cs typeface="Tahoma"/>
                <a:sym typeface="Tahoma"/>
              </a:rPr>
              <a:t>Đảm bảo tính toàn vẹn và nhất quán của dữ liệu.</a:t>
            </a:r>
          </a:p>
          <a:p>
            <a:pPr marL="647700" lvl="1" indent="-323850" algn="just">
              <a:lnSpc>
                <a:spcPts val="4200"/>
              </a:lnSpc>
              <a:buFont typeface="Arial"/>
              <a:buChar char="•"/>
            </a:pPr>
            <a:r>
              <a:rPr lang="en-US" sz="3000">
                <a:solidFill>
                  <a:srgbClr val="000000"/>
                </a:solidFill>
                <a:latin typeface="Tahoma"/>
                <a:ea typeface="Tahoma"/>
                <a:cs typeface="Tahoma"/>
                <a:sym typeface="Tahoma"/>
              </a:rPr>
              <a:t>Giải quyết vấn đề tệp nhỏ.</a:t>
            </a:r>
          </a:p>
          <a:p>
            <a:pPr marL="647700" lvl="1" indent="-323850" algn="just">
              <a:lnSpc>
                <a:spcPts val="4200"/>
              </a:lnSpc>
              <a:buFont typeface="Arial"/>
              <a:buChar char="•"/>
            </a:pPr>
            <a:r>
              <a:rPr lang="en-US" sz="3000">
                <a:solidFill>
                  <a:srgbClr val="000000"/>
                </a:solidFill>
                <a:latin typeface="Tahoma"/>
                <a:ea typeface="Tahoma"/>
                <a:cs typeface="Tahoma"/>
                <a:sym typeface="Tahoma"/>
              </a:rPr>
              <a:t>Kiểm soát Schema.</a:t>
            </a:r>
          </a:p>
          <a:p>
            <a:pPr marL="647700" lvl="1" indent="-323850" algn="just">
              <a:lnSpc>
                <a:spcPts val="4200"/>
              </a:lnSpc>
              <a:buFont typeface="Arial"/>
              <a:buChar char="•"/>
            </a:pPr>
            <a:r>
              <a:rPr lang="en-US" sz="3000">
                <a:solidFill>
                  <a:srgbClr val="000000"/>
                </a:solidFill>
                <a:latin typeface="Tahoma"/>
                <a:ea typeface="Tahoma"/>
                <a:cs typeface="Tahoma"/>
                <a:sym typeface="Tahoma"/>
              </a:rPr>
              <a:t>Hỗ Trợ UPDATE và DELETE.</a:t>
            </a:r>
          </a:p>
          <a:p>
            <a:pPr marL="647700" lvl="1" indent="-323850" algn="just">
              <a:lnSpc>
                <a:spcPts val="4200"/>
              </a:lnSpc>
              <a:buFont typeface="Arial"/>
              <a:buChar char="•"/>
            </a:pPr>
            <a:r>
              <a:rPr lang="en-US" sz="3000">
                <a:solidFill>
                  <a:srgbClr val="000000"/>
                </a:solidFill>
                <a:latin typeface="Tahoma"/>
                <a:ea typeface="Tahoma"/>
                <a:cs typeface="Tahoma"/>
                <a:sym typeface="Tahoma"/>
              </a:rPr>
              <a:t>Tăng cường hiệu suất và tính ổn định</a:t>
            </a:r>
          </a:p>
        </p:txBody>
      </p:sp>
      <p:sp>
        <p:nvSpPr>
          <p:cNvPr id="21" name="TextBox 21"/>
          <p:cNvSpPr txBox="1"/>
          <p:nvPr/>
        </p:nvSpPr>
        <p:spPr>
          <a:xfrm>
            <a:off x="1028700" y="2669330"/>
            <a:ext cx="8179586" cy="563488"/>
          </a:xfrm>
          <a:prstGeom prst="rect">
            <a:avLst/>
          </a:prstGeom>
        </p:spPr>
        <p:txBody>
          <a:bodyPr lIns="0" tIns="0" rIns="0" bIns="0" rtlCol="0" anchor="t">
            <a:spAutoFit/>
          </a:bodyPr>
          <a:lstStyle/>
          <a:p>
            <a:pPr marL="0" lvl="0" indent="0" algn="l">
              <a:lnSpc>
                <a:spcPts val="4900"/>
              </a:lnSpc>
              <a:spcBef>
                <a:spcPct val="0"/>
              </a:spcBef>
            </a:pPr>
            <a:r>
              <a:rPr lang="en-US" sz="3500" b="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6.1. </a:t>
            </a:r>
            <a:r>
              <a:rPr lang="en-US" sz="3500" b="1" err="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Tích</a:t>
            </a:r>
            <a:r>
              <a:rPr lang="en-US" sz="3500" b="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 </a:t>
            </a:r>
            <a:r>
              <a:rPr lang="en-US" sz="3500" b="1" err="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hợp</a:t>
            </a:r>
            <a:r>
              <a:rPr lang="en-US" sz="3500" b="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 </a:t>
            </a:r>
            <a:r>
              <a:rPr lang="en-US" sz="3500" b="1" err="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với</a:t>
            </a:r>
            <a:r>
              <a:rPr lang="en-US" sz="3500" b="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 Apache Spark</a:t>
            </a:r>
          </a:p>
        </p:txBody>
      </p:sp>
      <p:sp>
        <p:nvSpPr>
          <p:cNvPr id="22" name="TextBox 22"/>
          <p:cNvSpPr txBox="1"/>
          <p:nvPr/>
        </p:nvSpPr>
        <p:spPr>
          <a:xfrm>
            <a:off x="10737039" y="2928420"/>
            <a:ext cx="5630139" cy="482953"/>
          </a:xfrm>
          <a:prstGeom prst="rect">
            <a:avLst/>
          </a:prstGeom>
        </p:spPr>
        <p:txBody>
          <a:bodyPr lIns="0" tIns="0" rIns="0" bIns="0" rtlCol="0" anchor="t">
            <a:spAutoFit/>
          </a:bodyPr>
          <a:lstStyle/>
          <a:p>
            <a:pPr marL="0" lvl="0" indent="0" algn="l">
              <a:lnSpc>
                <a:spcPts val="4200"/>
              </a:lnSpc>
              <a:spcBef>
                <a:spcPct val="0"/>
              </a:spcBef>
            </a:pPr>
            <a:r>
              <a:rPr lang="en-US" sz="3000" b="1" err="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Lợi</a:t>
            </a:r>
            <a:r>
              <a:rPr lang="en-US" sz="3000" b="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 </a:t>
            </a:r>
            <a:r>
              <a:rPr lang="en-US" sz="3000" b="1" err="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ích</a:t>
            </a:r>
            <a:r>
              <a:rPr lang="en-US" sz="3000" b="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 </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026458" y="-698443"/>
            <a:ext cx="1396886" cy="1396886"/>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3972F0">
                    <a:alpha val="100000"/>
                  </a:srgbClr>
                </a:gs>
                <a:gs pos="100000">
                  <a:srgbClr val="1CDAFF">
                    <a:alpha val="100000"/>
                  </a:srgbClr>
                </a:gs>
              </a:gsLst>
              <a:lin ang="5400000"/>
            </a:gradFill>
          </p:spPr>
          <p:txBody>
            <a:bodyPr/>
            <a:lstStyle/>
            <a:p>
              <a:endParaRPr lang="en-US">
                <a:latin typeface="Tahoma" panose="020B0604030504040204" pitchFamily="34" charset="0"/>
              </a:endParaRPr>
            </a:p>
          </p:txBody>
        </p:sp>
        <p:sp>
          <p:nvSpPr>
            <p:cNvPr id="4" name="TextBox 4"/>
            <p:cNvSpPr txBox="1"/>
            <p:nvPr/>
          </p:nvSpPr>
          <p:spPr>
            <a:xfrm>
              <a:off x="76200" y="28575"/>
              <a:ext cx="660400" cy="708025"/>
            </a:xfrm>
            <a:prstGeom prst="rect">
              <a:avLst/>
            </a:prstGeom>
          </p:spPr>
          <p:txBody>
            <a:bodyPr lIns="50800" tIns="50800" rIns="50800" bIns="50800" rtlCol="0" anchor="ctr"/>
            <a:lstStyle/>
            <a:p>
              <a:pPr algn="ctr">
                <a:lnSpc>
                  <a:spcPts val="2659"/>
                </a:lnSpc>
                <a:spcBef>
                  <a:spcPct val="0"/>
                </a:spcBef>
              </a:pPr>
              <a:endParaRPr>
                <a:latin typeface="Tahoma" panose="020B0604030504040204" pitchFamily="34" charset="0"/>
              </a:endParaRPr>
            </a:p>
          </p:txBody>
        </p:sp>
      </p:grpSp>
      <p:grpSp>
        <p:nvGrpSpPr>
          <p:cNvPr id="5" name="Group 5"/>
          <p:cNvGrpSpPr/>
          <p:nvPr/>
        </p:nvGrpSpPr>
        <p:grpSpPr>
          <a:xfrm>
            <a:off x="7083507" y="6311028"/>
            <a:ext cx="1396886" cy="1396886"/>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3972F0">
                    <a:alpha val="100000"/>
                  </a:srgbClr>
                </a:gs>
                <a:gs pos="100000">
                  <a:srgbClr val="1CDAFF">
                    <a:alpha val="100000"/>
                  </a:srgbClr>
                </a:gs>
              </a:gsLst>
              <a:lin ang="5400000"/>
            </a:gradFill>
          </p:spPr>
          <p:txBody>
            <a:bodyPr/>
            <a:lstStyle/>
            <a:p>
              <a:endParaRPr lang="en-US">
                <a:latin typeface="Tahoma" panose="020B0604030504040204" pitchFamily="34" charset="0"/>
              </a:endParaRPr>
            </a:p>
          </p:txBody>
        </p:sp>
        <p:sp>
          <p:nvSpPr>
            <p:cNvPr id="7" name="TextBox 7"/>
            <p:cNvSpPr txBox="1"/>
            <p:nvPr/>
          </p:nvSpPr>
          <p:spPr>
            <a:xfrm>
              <a:off x="76200" y="28575"/>
              <a:ext cx="660400" cy="708025"/>
            </a:xfrm>
            <a:prstGeom prst="rect">
              <a:avLst/>
            </a:prstGeom>
          </p:spPr>
          <p:txBody>
            <a:bodyPr lIns="50800" tIns="50800" rIns="50800" bIns="50800" rtlCol="0" anchor="ctr"/>
            <a:lstStyle/>
            <a:p>
              <a:pPr algn="ctr">
                <a:lnSpc>
                  <a:spcPts val="2659"/>
                </a:lnSpc>
                <a:spcBef>
                  <a:spcPct val="0"/>
                </a:spcBef>
              </a:pPr>
              <a:endParaRPr>
                <a:latin typeface="Tahoma" panose="020B0604030504040204" pitchFamily="34" charset="0"/>
              </a:endParaRPr>
            </a:p>
          </p:txBody>
        </p:sp>
      </p:grpSp>
      <p:grpSp>
        <p:nvGrpSpPr>
          <p:cNvPr id="8" name="Group 8"/>
          <p:cNvGrpSpPr/>
          <p:nvPr/>
        </p:nvGrpSpPr>
        <p:grpSpPr>
          <a:xfrm>
            <a:off x="397194" y="9528902"/>
            <a:ext cx="2843208" cy="2843208"/>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3972F0">
                    <a:alpha val="100000"/>
                  </a:srgbClr>
                </a:gs>
                <a:gs pos="100000">
                  <a:srgbClr val="1CDAFF">
                    <a:alpha val="100000"/>
                  </a:srgbClr>
                </a:gs>
              </a:gsLst>
              <a:lin ang="5400000"/>
            </a:gradFill>
          </p:spPr>
          <p:txBody>
            <a:bodyPr/>
            <a:lstStyle/>
            <a:p>
              <a:endParaRPr lang="en-US">
                <a:latin typeface="Tahoma" panose="020B0604030504040204" pitchFamily="34" charset="0"/>
              </a:endParaRPr>
            </a:p>
          </p:txBody>
        </p:sp>
        <p:sp>
          <p:nvSpPr>
            <p:cNvPr id="10" name="TextBox 10"/>
            <p:cNvSpPr txBox="1"/>
            <p:nvPr/>
          </p:nvSpPr>
          <p:spPr>
            <a:xfrm>
              <a:off x="76200" y="28575"/>
              <a:ext cx="660400" cy="708025"/>
            </a:xfrm>
            <a:prstGeom prst="rect">
              <a:avLst/>
            </a:prstGeom>
          </p:spPr>
          <p:txBody>
            <a:bodyPr lIns="50800" tIns="50800" rIns="50800" bIns="50800" rtlCol="0" anchor="ctr"/>
            <a:lstStyle/>
            <a:p>
              <a:pPr algn="ctr">
                <a:lnSpc>
                  <a:spcPts val="2659"/>
                </a:lnSpc>
                <a:spcBef>
                  <a:spcPct val="0"/>
                </a:spcBef>
              </a:pPr>
              <a:endParaRPr>
                <a:latin typeface="Tahoma" panose="020B0604030504040204" pitchFamily="34" charset="0"/>
              </a:endParaRPr>
            </a:p>
          </p:txBody>
        </p:sp>
      </p:grpSp>
      <p:sp>
        <p:nvSpPr>
          <p:cNvPr id="11" name="Freeform 11"/>
          <p:cNvSpPr/>
          <p:nvPr/>
        </p:nvSpPr>
        <p:spPr>
          <a:xfrm>
            <a:off x="-883433" y="4489895"/>
            <a:ext cx="1766866" cy="969568"/>
          </a:xfrm>
          <a:custGeom>
            <a:avLst/>
            <a:gdLst/>
            <a:ahLst/>
            <a:cxnLst/>
            <a:rect l="l" t="t" r="r" b="b"/>
            <a:pathLst>
              <a:path w="1766866" h="969568">
                <a:moveTo>
                  <a:pt x="0" y="0"/>
                </a:moveTo>
                <a:lnTo>
                  <a:pt x="1766866" y="0"/>
                </a:lnTo>
                <a:lnTo>
                  <a:pt x="1766866" y="969568"/>
                </a:lnTo>
                <a:lnTo>
                  <a:pt x="0" y="96956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latin typeface="Tahoma" panose="020B0604030504040204" pitchFamily="34" charset="0"/>
            </a:endParaRPr>
          </a:p>
        </p:txBody>
      </p:sp>
      <p:sp>
        <p:nvSpPr>
          <p:cNvPr id="12" name="Freeform 12"/>
          <p:cNvSpPr/>
          <p:nvPr/>
        </p:nvSpPr>
        <p:spPr>
          <a:xfrm rot="5400000">
            <a:off x="8597549" y="7890083"/>
            <a:ext cx="1766866" cy="969568"/>
          </a:xfrm>
          <a:custGeom>
            <a:avLst/>
            <a:gdLst/>
            <a:ahLst/>
            <a:cxnLst/>
            <a:rect l="l" t="t" r="r" b="b"/>
            <a:pathLst>
              <a:path w="1766866" h="969568">
                <a:moveTo>
                  <a:pt x="0" y="0"/>
                </a:moveTo>
                <a:lnTo>
                  <a:pt x="1766867" y="0"/>
                </a:lnTo>
                <a:lnTo>
                  <a:pt x="1766867" y="969568"/>
                </a:lnTo>
                <a:lnTo>
                  <a:pt x="0" y="96956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latin typeface="Tahoma" panose="020B0604030504040204" pitchFamily="34" charset="0"/>
            </a:endParaRPr>
          </a:p>
        </p:txBody>
      </p:sp>
      <p:grpSp>
        <p:nvGrpSpPr>
          <p:cNvPr id="13" name="Group 13"/>
          <p:cNvGrpSpPr/>
          <p:nvPr/>
        </p:nvGrpSpPr>
        <p:grpSpPr>
          <a:xfrm>
            <a:off x="17645944" y="-1278586"/>
            <a:ext cx="3352813" cy="12844173"/>
            <a:chOff x="0" y="0"/>
            <a:chExt cx="883046" cy="3382827"/>
          </a:xfrm>
        </p:grpSpPr>
        <p:sp>
          <p:nvSpPr>
            <p:cNvPr id="14" name="Freeform 14"/>
            <p:cNvSpPr/>
            <p:nvPr/>
          </p:nvSpPr>
          <p:spPr>
            <a:xfrm>
              <a:off x="0" y="0"/>
              <a:ext cx="883046" cy="3382827"/>
            </a:xfrm>
            <a:custGeom>
              <a:avLst/>
              <a:gdLst/>
              <a:ahLst/>
              <a:cxnLst/>
              <a:rect l="l" t="t" r="r" b="b"/>
              <a:pathLst>
                <a:path w="883046" h="3382827">
                  <a:moveTo>
                    <a:pt x="117763" y="0"/>
                  </a:moveTo>
                  <a:lnTo>
                    <a:pt x="765282" y="0"/>
                  </a:lnTo>
                  <a:cubicBezTo>
                    <a:pt x="830321" y="0"/>
                    <a:pt x="883046" y="52724"/>
                    <a:pt x="883046" y="117763"/>
                  </a:cubicBezTo>
                  <a:lnTo>
                    <a:pt x="883046" y="3265064"/>
                  </a:lnTo>
                  <a:cubicBezTo>
                    <a:pt x="883046" y="3296297"/>
                    <a:pt x="870638" y="3326250"/>
                    <a:pt x="848554" y="3348335"/>
                  </a:cubicBezTo>
                  <a:cubicBezTo>
                    <a:pt x="826469" y="3370420"/>
                    <a:pt x="796515" y="3382827"/>
                    <a:pt x="765282" y="3382827"/>
                  </a:cubicBezTo>
                  <a:lnTo>
                    <a:pt x="117763" y="3382827"/>
                  </a:lnTo>
                  <a:cubicBezTo>
                    <a:pt x="52724" y="3382827"/>
                    <a:pt x="0" y="3330103"/>
                    <a:pt x="0" y="3265064"/>
                  </a:cubicBezTo>
                  <a:lnTo>
                    <a:pt x="0" y="117763"/>
                  </a:lnTo>
                  <a:cubicBezTo>
                    <a:pt x="0" y="52724"/>
                    <a:pt x="52724" y="0"/>
                    <a:pt x="117763" y="0"/>
                  </a:cubicBezTo>
                  <a:close/>
                </a:path>
              </a:pathLst>
            </a:custGeom>
            <a:solidFill>
              <a:srgbClr val="3972F0"/>
            </a:solidFill>
          </p:spPr>
          <p:txBody>
            <a:bodyPr/>
            <a:lstStyle/>
            <a:p>
              <a:endParaRPr lang="en-US">
                <a:latin typeface="Tahoma" panose="020B0604030504040204" pitchFamily="34" charset="0"/>
              </a:endParaRPr>
            </a:p>
          </p:txBody>
        </p:sp>
        <p:sp>
          <p:nvSpPr>
            <p:cNvPr id="15" name="TextBox 15"/>
            <p:cNvSpPr txBox="1"/>
            <p:nvPr/>
          </p:nvSpPr>
          <p:spPr>
            <a:xfrm>
              <a:off x="0" y="-47625"/>
              <a:ext cx="883046" cy="3430452"/>
            </a:xfrm>
            <a:prstGeom prst="rect">
              <a:avLst/>
            </a:prstGeom>
          </p:spPr>
          <p:txBody>
            <a:bodyPr lIns="50800" tIns="50800" rIns="50800" bIns="50800" rtlCol="0" anchor="ctr"/>
            <a:lstStyle/>
            <a:p>
              <a:pPr algn="ctr">
                <a:lnSpc>
                  <a:spcPts val="2659"/>
                </a:lnSpc>
              </a:pPr>
              <a:endParaRPr>
                <a:latin typeface="Tahoma" panose="020B0604030504040204" pitchFamily="34" charset="0"/>
              </a:endParaRPr>
            </a:p>
          </p:txBody>
        </p:sp>
      </p:grpSp>
      <p:sp>
        <p:nvSpPr>
          <p:cNvPr id="16" name="Freeform 16"/>
          <p:cNvSpPr/>
          <p:nvPr/>
        </p:nvSpPr>
        <p:spPr>
          <a:xfrm rot="2599173">
            <a:off x="6683225" y="1166793"/>
            <a:ext cx="635068" cy="585453"/>
          </a:xfrm>
          <a:custGeom>
            <a:avLst/>
            <a:gdLst/>
            <a:ahLst/>
            <a:cxnLst/>
            <a:rect l="l" t="t" r="r" b="b"/>
            <a:pathLst>
              <a:path w="635068" h="585453">
                <a:moveTo>
                  <a:pt x="0" y="0"/>
                </a:moveTo>
                <a:lnTo>
                  <a:pt x="635068" y="0"/>
                </a:lnTo>
                <a:lnTo>
                  <a:pt x="635068" y="585453"/>
                </a:lnTo>
                <a:lnTo>
                  <a:pt x="0" y="585453"/>
                </a:lnTo>
                <a:lnTo>
                  <a:pt x="0" y="0"/>
                </a:lnTo>
                <a:close/>
              </a:path>
            </a:pathLst>
          </a:custGeom>
          <a:blipFill>
            <a:blip r:embed="rId4">
              <a:extLst>
                <a:ext uri="{96DAC541-7B7A-43D3-8B79-37D633B846F1}">
                  <asvg:svgBlip xmlns:asvg="http://schemas.microsoft.com/office/drawing/2016/SVG/main" r:embed="rId5"/>
                </a:ext>
              </a:extLst>
            </a:blip>
            <a:stretch>
              <a:fillRect l="-31484" t="-39236" r="-39297" b="-46019"/>
            </a:stretch>
          </a:blipFill>
        </p:spPr>
        <p:txBody>
          <a:bodyPr/>
          <a:lstStyle/>
          <a:p>
            <a:endParaRPr lang="en-US">
              <a:latin typeface="Tahoma" panose="020B0604030504040204" pitchFamily="34" charset="0"/>
            </a:endParaRPr>
          </a:p>
        </p:txBody>
      </p:sp>
      <p:sp>
        <p:nvSpPr>
          <p:cNvPr id="17" name="Freeform 17"/>
          <p:cNvSpPr/>
          <p:nvPr/>
        </p:nvSpPr>
        <p:spPr>
          <a:xfrm>
            <a:off x="1028700" y="5175695"/>
            <a:ext cx="8346312" cy="3927676"/>
          </a:xfrm>
          <a:custGeom>
            <a:avLst/>
            <a:gdLst/>
            <a:ahLst/>
            <a:cxnLst/>
            <a:rect l="l" t="t" r="r" b="b"/>
            <a:pathLst>
              <a:path w="8346312" h="3927676">
                <a:moveTo>
                  <a:pt x="0" y="0"/>
                </a:moveTo>
                <a:lnTo>
                  <a:pt x="8346312" y="0"/>
                </a:lnTo>
                <a:lnTo>
                  <a:pt x="8346312" y="3927676"/>
                </a:lnTo>
                <a:lnTo>
                  <a:pt x="0" y="3927676"/>
                </a:lnTo>
                <a:lnTo>
                  <a:pt x="0" y="0"/>
                </a:lnTo>
                <a:close/>
              </a:path>
            </a:pathLst>
          </a:custGeom>
          <a:blipFill>
            <a:blip r:embed="rId6"/>
            <a:stretch>
              <a:fillRect/>
            </a:stretch>
          </a:blipFill>
        </p:spPr>
        <p:txBody>
          <a:bodyPr/>
          <a:lstStyle/>
          <a:p>
            <a:endParaRPr lang="en-US">
              <a:latin typeface="Tahoma" panose="020B0604030504040204" pitchFamily="34" charset="0"/>
            </a:endParaRPr>
          </a:p>
        </p:txBody>
      </p:sp>
      <p:sp>
        <p:nvSpPr>
          <p:cNvPr id="18" name="TextBox 18"/>
          <p:cNvSpPr txBox="1"/>
          <p:nvPr/>
        </p:nvSpPr>
        <p:spPr>
          <a:xfrm>
            <a:off x="1028700" y="3670745"/>
            <a:ext cx="8997758" cy="1047750"/>
          </a:xfrm>
          <a:prstGeom prst="rect">
            <a:avLst/>
          </a:prstGeom>
        </p:spPr>
        <p:txBody>
          <a:bodyPr lIns="0" tIns="0" rIns="0" bIns="0" rtlCol="0" anchor="t">
            <a:spAutoFit/>
          </a:bodyPr>
          <a:lstStyle/>
          <a:p>
            <a:pPr algn="just">
              <a:lnSpc>
                <a:spcPts val="4200"/>
              </a:lnSpc>
            </a:pPr>
            <a:r>
              <a:rPr lang="en-US" sz="3000">
                <a:solidFill>
                  <a:srgbClr val="000000"/>
                </a:solidFill>
                <a:latin typeface="Tahoma"/>
                <a:ea typeface="Tahoma"/>
                <a:cs typeface="Tahoma"/>
                <a:sym typeface="Tahoma"/>
              </a:rPr>
              <a:t>Giúp tối ưu hóa quy trình phân tích và trực quan hóa dữ liệu, đặc biệt là khi sử dụng kiến trúc Medallion.</a:t>
            </a:r>
          </a:p>
        </p:txBody>
      </p:sp>
      <p:sp>
        <p:nvSpPr>
          <p:cNvPr id="19" name="TextBox 19"/>
          <p:cNvSpPr txBox="1"/>
          <p:nvPr/>
        </p:nvSpPr>
        <p:spPr>
          <a:xfrm>
            <a:off x="10569002" y="4515668"/>
            <a:ext cx="6534399" cy="2647950"/>
          </a:xfrm>
          <a:prstGeom prst="rect">
            <a:avLst/>
          </a:prstGeom>
        </p:spPr>
        <p:txBody>
          <a:bodyPr lIns="0" tIns="0" rIns="0" bIns="0" rtlCol="0" anchor="t">
            <a:spAutoFit/>
          </a:bodyPr>
          <a:lstStyle/>
          <a:p>
            <a:pPr marL="647700" lvl="1" indent="-323850" algn="just">
              <a:lnSpc>
                <a:spcPts val="4200"/>
              </a:lnSpc>
              <a:buFont typeface="Arial"/>
              <a:buChar char="•"/>
            </a:pPr>
            <a:r>
              <a:rPr lang="en-US" sz="3000">
                <a:solidFill>
                  <a:srgbClr val="000000"/>
                </a:solidFill>
                <a:latin typeface="Tahoma"/>
                <a:ea typeface="Tahoma"/>
                <a:cs typeface="Tahoma"/>
                <a:sym typeface="Tahoma"/>
              </a:rPr>
              <a:t>Tính toàn vẹn và tin cậy dữ liệu.</a:t>
            </a:r>
          </a:p>
          <a:p>
            <a:pPr marL="647700" lvl="1" indent="-323850" algn="just">
              <a:lnSpc>
                <a:spcPts val="4200"/>
              </a:lnSpc>
              <a:buFont typeface="Arial"/>
              <a:buChar char="•"/>
            </a:pPr>
            <a:r>
              <a:rPr lang="en-US" sz="3000">
                <a:solidFill>
                  <a:srgbClr val="000000"/>
                </a:solidFill>
                <a:latin typeface="Tahoma"/>
                <a:ea typeface="Tahoma"/>
                <a:cs typeface="Tahoma"/>
                <a:sym typeface="Tahoma"/>
              </a:rPr>
              <a:t>Tăng cường hiệu suất truy vấn.</a:t>
            </a:r>
          </a:p>
          <a:p>
            <a:pPr marL="647700" lvl="1" indent="-323850" algn="just">
              <a:lnSpc>
                <a:spcPts val="4200"/>
              </a:lnSpc>
              <a:buFont typeface="Arial"/>
              <a:buChar char="•"/>
            </a:pPr>
            <a:r>
              <a:rPr lang="en-US" sz="3000">
                <a:solidFill>
                  <a:srgbClr val="000000"/>
                </a:solidFill>
                <a:latin typeface="Tahoma"/>
                <a:ea typeface="Tahoma"/>
                <a:cs typeface="Tahoma"/>
                <a:sym typeface="Tahoma"/>
              </a:rPr>
              <a:t>Dữ liệu thời gian thực.</a:t>
            </a:r>
          </a:p>
          <a:p>
            <a:pPr marL="647700" lvl="1" indent="-323850" algn="just">
              <a:lnSpc>
                <a:spcPts val="4200"/>
              </a:lnSpc>
              <a:buFont typeface="Arial"/>
              <a:buChar char="•"/>
            </a:pPr>
            <a:r>
              <a:rPr lang="en-US" sz="3000">
                <a:solidFill>
                  <a:srgbClr val="000000"/>
                </a:solidFill>
                <a:latin typeface="Tahoma"/>
                <a:ea typeface="Tahoma"/>
                <a:cs typeface="Tahoma"/>
                <a:sym typeface="Tahoma"/>
              </a:rPr>
              <a:t>Dễ dàng tích hợp và mở rộng.</a:t>
            </a:r>
          </a:p>
          <a:p>
            <a:pPr marL="647700" lvl="1" indent="-323850" algn="just">
              <a:lnSpc>
                <a:spcPts val="4200"/>
              </a:lnSpc>
              <a:buFont typeface="Arial"/>
              <a:buChar char="•"/>
            </a:pPr>
            <a:r>
              <a:rPr lang="en-US" sz="3000">
                <a:solidFill>
                  <a:srgbClr val="000000"/>
                </a:solidFill>
                <a:latin typeface="Tahoma"/>
                <a:ea typeface="Tahoma"/>
                <a:cs typeface="Tahoma"/>
                <a:sym typeface="Tahoma"/>
              </a:rPr>
              <a:t>Cập nhật dữ liệu hiệu quả</a:t>
            </a:r>
          </a:p>
        </p:txBody>
      </p:sp>
      <p:sp>
        <p:nvSpPr>
          <p:cNvPr id="20" name="TextBox 20"/>
          <p:cNvSpPr txBox="1"/>
          <p:nvPr/>
        </p:nvSpPr>
        <p:spPr>
          <a:xfrm>
            <a:off x="10569002" y="3698157"/>
            <a:ext cx="5630139" cy="482953"/>
          </a:xfrm>
          <a:prstGeom prst="rect">
            <a:avLst/>
          </a:prstGeom>
        </p:spPr>
        <p:txBody>
          <a:bodyPr lIns="0" tIns="0" rIns="0" bIns="0" rtlCol="0" anchor="t">
            <a:spAutoFit/>
          </a:bodyPr>
          <a:lstStyle/>
          <a:p>
            <a:pPr marL="0" lvl="0" indent="0" algn="l">
              <a:lnSpc>
                <a:spcPts val="4200"/>
              </a:lnSpc>
              <a:spcBef>
                <a:spcPct val="0"/>
              </a:spcBef>
            </a:pPr>
            <a:r>
              <a:rPr lang="en-US" sz="3000" b="1" err="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Lợi</a:t>
            </a:r>
            <a:r>
              <a:rPr lang="en-US" sz="3000" b="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 </a:t>
            </a:r>
            <a:r>
              <a:rPr lang="en-US" sz="3000" b="1" err="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ích</a:t>
            </a:r>
            <a:r>
              <a:rPr lang="en-US" sz="3000" b="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 </a:t>
            </a:r>
          </a:p>
        </p:txBody>
      </p:sp>
      <p:sp>
        <p:nvSpPr>
          <p:cNvPr id="21" name="TextBox 21"/>
          <p:cNvSpPr txBox="1"/>
          <p:nvPr/>
        </p:nvSpPr>
        <p:spPr>
          <a:xfrm>
            <a:off x="1028700" y="1932730"/>
            <a:ext cx="11620500" cy="643894"/>
          </a:xfrm>
          <a:prstGeom prst="rect">
            <a:avLst/>
          </a:prstGeom>
        </p:spPr>
        <p:txBody>
          <a:bodyPr wrap="square" lIns="0" tIns="0" rIns="0" bIns="0" rtlCol="0" anchor="t">
            <a:spAutoFit/>
          </a:bodyPr>
          <a:lstStyle/>
          <a:p>
            <a:pPr marL="0" lvl="0" indent="0" algn="l">
              <a:lnSpc>
                <a:spcPts val="5599"/>
              </a:lnSpc>
              <a:spcBef>
                <a:spcPct val="0"/>
              </a:spcBef>
            </a:pPr>
            <a:r>
              <a:rPr lang="en-US" sz="3999" b="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6. </a:t>
            </a:r>
            <a:r>
              <a:rPr lang="en-US" sz="3999" b="1" err="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Tích</a:t>
            </a:r>
            <a:r>
              <a:rPr lang="en-US" sz="3999" b="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 </a:t>
            </a:r>
            <a:r>
              <a:rPr lang="en-US" sz="3999" b="1" err="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hợp</a:t>
            </a:r>
            <a:r>
              <a:rPr lang="en-US" sz="3999" b="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 Delta Lake </a:t>
            </a:r>
            <a:r>
              <a:rPr lang="en-US" sz="3999" b="1" err="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với</a:t>
            </a:r>
            <a:r>
              <a:rPr lang="en-US" sz="3999" b="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 </a:t>
            </a:r>
            <a:r>
              <a:rPr lang="en-US" sz="3999" b="1" err="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các</a:t>
            </a:r>
            <a:r>
              <a:rPr lang="en-US" sz="3999" b="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 </a:t>
            </a:r>
            <a:r>
              <a:rPr lang="en-US" sz="3999" b="1" err="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công</a:t>
            </a:r>
            <a:r>
              <a:rPr lang="en-US" sz="3999" b="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 </a:t>
            </a:r>
            <a:r>
              <a:rPr lang="en-US" sz="3999" b="1" err="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cụ</a:t>
            </a:r>
            <a:r>
              <a:rPr lang="en-US" sz="3999" b="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 </a:t>
            </a:r>
            <a:r>
              <a:rPr lang="en-US" sz="3999" b="1" err="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khác</a:t>
            </a:r>
            <a:endParaRPr lang="en-US" sz="3999" b="1">
              <a:solidFill>
                <a:srgbClr val="3972F0"/>
              </a:solidFill>
              <a:latin typeface="Tahoma" panose="020B0604030504040204" pitchFamily="34" charset="0"/>
              <a:ea typeface="Tahoma" panose="020B0604030504040204" pitchFamily="34" charset="0"/>
              <a:cs typeface="Tahoma" panose="020B0604030504040204" pitchFamily="34" charset="0"/>
              <a:sym typeface="Tahoma Bold"/>
            </a:endParaRPr>
          </a:p>
        </p:txBody>
      </p:sp>
      <p:sp>
        <p:nvSpPr>
          <p:cNvPr id="22" name="TextBox 22"/>
          <p:cNvSpPr txBox="1"/>
          <p:nvPr/>
        </p:nvSpPr>
        <p:spPr>
          <a:xfrm>
            <a:off x="1028700" y="2669330"/>
            <a:ext cx="8179586" cy="563488"/>
          </a:xfrm>
          <a:prstGeom prst="rect">
            <a:avLst/>
          </a:prstGeom>
        </p:spPr>
        <p:txBody>
          <a:bodyPr lIns="0" tIns="0" rIns="0" bIns="0" rtlCol="0" anchor="t">
            <a:spAutoFit/>
          </a:bodyPr>
          <a:lstStyle/>
          <a:p>
            <a:pPr marL="0" lvl="0" indent="0" algn="l">
              <a:lnSpc>
                <a:spcPts val="4900"/>
              </a:lnSpc>
              <a:spcBef>
                <a:spcPct val="0"/>
              </a:spcBef>
            </a:pPr>
            <a:r>
              <a:rPr lang="en-US" sz="3500" b="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6.2. </a:t>
            </a:r>
            <a:r>
              <a:rPr lang="en-US" sz="3500" b="1" err="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Tích</a:t>
            </a:r>
            <a:r>
              <a:rPr lang="en-US" sz="3500" b="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 </a:t>
            </a:r>
            <a:r>
              <a:rPr lang="en-US" sz="3500" b="1" err="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hợp</a:t>
            </a:r>
            <a:r>
              <a:rPr lang="en-US" sz="3500" b="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 </a:t>
            </a:r>
            <a:r>
              <a:rPr lang="en-US" sz="3500" b="1" err="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với</a:t>
            </a:r>
            <a:r>
              <a:rPr lang="en-US" sz="3500" b="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 </a:t>
            </a:r>
            <a:r>
              <a:rPr lang="en-US" sz="3500" b="1" err="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công</a:t>
            </a:r>
            <a:r>
              <a:rPr lang="en-US" sz="3500" b="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 </a:t>
            </a:r>
            <a:r>
              <a:rPr lang="en-US" sz="3500" b="1" err="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cụ</a:t>
            </a:r>
            <a:r>
              <a:rPr lang="en-US" sz="3500" b="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 BI</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026458" y="-698443"/>
            <a:ext cx="1396886" cy="1396886"/>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3972F0">
                    <a:alpha val="100000"/>
                  </a:srgbClr>
                </a:gs>
                <a:gs pos="100000">
                  <a:srgbClr val="1CDAFF">
                    <a:alpha val="100000"/>
                  </a:srgbClr>
                </a:gs>
              </a:gsLst>
              <a:lin ang="5400000"/>
            </a:gradFill>
          </p:spPr>
          <p:txBody>
            <a:bodyPr/>
            <a:lstStyle/>
            <a:p>
              <a:endParaRPr lang="en-US">
                <a:latin typeface="Tahoma" panose="020B0604030504040204" pitchFamily="34" charset="0"/>
              </a:endParaRPr>
            </a:p>
          </p:txBody>
        </p:sp>
        <p:sp>
          <p:nvSpPr>
            <p:cNvPr id="4" name="TextBox 4"/>
            <p:cNvSpPr txBox="1"/>
            <p:nvPr/>
          </p:nvSpPr>
          <p:spPr>
            <a:xfrm>
              <a:off x="76200" y="28575"/>
              <a:ext cx="660400" cy="708025"/>
            </a:xfrm>
            <a:prstGeom prst="rect">
              <a:avLst/>
            </a:prstGeom>
          </p:spPr>
          <p:txBody>
            <a:bodyPr lIns="50800" tIns="50800" rIns="50800" bIns="50800" rtlCol="0" anchor="ctr"/>
            <a:lstStyle/>
            <a:p>
              <a:pPr algn="ctr">
                <a:lnSpc>
                  <a:spcPts val="2659"/>
                </a:lnSpc>
                <a:spcBef>
                  <a:spcPct val="0"/>
                </a:spcBef>
              </a:pPr>
              <a:endParaRPr>
                <a:latin typeface="Tahoma" panose="020B0604030504040204" pitchFamily="34" charset="0"/>
              </a:endParaRPr>
            </a:p>
          </p:txBody>
        </p:sp>
      </p:grpSp>
      <p:sp>
        <p:nvSpPr>
          <p:cNvPr id="5" name="Freeform 5"/>
          <p:cNvSpPr/>
          <p:nvPr/>
        </p:nvSpPr>
        <p:spPr>
          <a:xfrm>
            <a:off x="1111111" y="5545744"/>
            <a:ext cx="7412151" cy="3891379"/>
          </a:xfrm>
          <a:custGeom>
            <a:avLst/>
            <a:gdLst/>
            <a:ahLst/>
            <a:cxnLst/>
            <a:rect l="l" t="t" r="r" b="b"/>
            <a:pathLst>
              <a:path w="7412151" h="3891379">
                <a:moveTo>
                  <a:pt x="0" y="0"/>
                </a:moveTo>
                <a:lnTo>
                  <a:pt x="7412151" y="0"/>
                </a:lnTo>
                <a:lnTo>
                  <a:pt x="7412151" y="3891379"/>
                </a:lnTo>
                <a:lnTo>
                  <a:pt x="0" y="3891379"/>
                </a:lnTo>
                <a:lnTo>
                  <a:pt x="0" y="0"/>
                </a:lnTo>
                <a:close/>
              </a:path>
            </a:pathLst>
          </a:custGeom>
          <a:blipFill>
            <a:blip r:embed="rId2"/>
            <a:stretch>
              <a:fillRect/>
            </a:stretch>
          </a:blipFill>
        </p:spPr>
        <p:txBody>
          <a:bodyPr/>
          <a:lstStyle/>
          <a:p>
            <a:endParaRPr lang="en-US">
              <a:latin typeface="Tahoma" panose="020B0604030504040204" pitchFamily="34" charset="0"/>
            </a:endParaRPr>
          </a:p>
        </p:txBody>
      </p:sp>
      <p:grpSp>
        <p:nvGrpSpPr>
          <p:cNvPr id="6" name="Group 6"/>
          <p:cNvGrpSpPr/>
          <p:nvPr/>
        </p:nvGrpSpPr>
        <p:grpSpPr>
          <a:xfrm>
            <a:off x="15862414" y="1339119"/>
            <a:ext cx="1396886" cy="1396886"/>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3972F0">
                    <a:alpha val="100000"/>
                  </a:srgbClr>
                </a:gs>
                <a:gs pos="100000">
                  <a:srgbClr val="1CDAFF">
                    <a:alpha val="100000"/>
                  </a:srgbClr>
                </a:gs>
              </a:gsLst>
              <a:lin ang="5400000"/>
            </a:gradFill>
          </p:spPr>
          <p:txBody>
            <a:bodyPr/>
            <a:lstStyle/>
            <a:p>
              <a:endParaRPr lang="en-US">
                <a:latin typeface="Tahoma" panose="020B0604030504040204" pitchFamily="34" charset="0"/>
              </a:endParaRPr>
            </a:p>
          </p:txBody>
        </p:sp>
        <p:sp>
          <p:nvSpPr>
            <p:cNvPr id="8" name="TextBox 8"/>
            <p:cNvSpPr txBox="1"/>
            <p:nvPr/>
          </p:nvSpPr>
          <p:spPr>
            <a:xfrm>
              <a:off x="76200" y="28575"/>
              <a:ext cx="660400" cy="708025"/>
            </a:xfrm>
            <a:prstGeom prst="rect">
              <a:avLst/>
            </a:prstGeom>
          </p:spPr>
          <p:txBody>
            <a:bodyPr lIns="50800" tIns="50800" rIns="50800" bIns="50800" rtlCol="0" anchor="ctr"/>
            <a:lstStyle/>
            <a:p>
              <a:pPr algn="ctr">
                <a:lnSpc>
                  <a:spcPts val="2659"/>
                </a:lnSpc>
                <a:spcBef>
                  <a:spcPct val="0"/>
                </a:spcBef>
              </a:pPr>
              <a:endParaRPr>
                <a:latin typeface="Tahoma" panose="020B0604030504040204" pitchFamily="34" charset="0"/>
              </a:endParaRPr>
            </a:p>
          </p:txBody>
        </p:sp>
      </p:grpSp>
      <p:grpSp>
        <p:nvGrpSpPr>
          <p:cNvPr id="9" name="Group 9"/>
          <p:cNvGrpSpPr/>
          <p:nvPr/>
        </p:nvGrpSpPr>
        <p:grpSpPr>
          <a:xfrm>
            <a:off x="397194" y="9528902"/>
            <a:ext cx="2843208" cy="2843208"/>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3972F0">
                    <a:alpha val="100000"/>
                  </a:srgbClr>
                </a:gs>
                <a:gs pos="100000">
                  <a:srgbClr val="1CDAFF">
                    <a:alpha val="100000"/>
                  </a:srgbClr>
                </a:gs>
              </a:gsLst>
              <a:lin ang="5400000"/>
            </a:gradFill>
          </p:spPr>
          <p:txBody>
            <a:bodyPr/>
            <a:lstStyle/>
            <a:p>
              <a:endParaRPr lang="en-US">
                <a:latin typeface="Tahoma" panose="020B0604030504040204" pitchFamily="34" charset="0"/>
              </a:endParaRPr>
            </a:p>
          </p:txBody>
        </p:sp>
        <p:sp>
          <p:nvSpPr>
            <p:cNvPr id="11" name="TextBox 11"/>
            <p:cNvSpPr txBox="1"/>
            <p:nvPr/>
          </p:nvSpPr>
          <p:spPr>
            <a:xfrm>
              <a:off x="76200" y="28575"/>
              <a:ext cx="660400" cy="708025"/>
            </a:xfrm>
            <a:prstGeom prst="rect">
              <a:avLst/>
            </a:prstGeom>
          </p:spPr>
          <p:txBody>
            <a:bodyPr lIns="50800" tIns="50800" rIns="50800" bIns="50800" rtlCol="0" anchor="ctr"/>
            <a:lstStyle/>
            <a:p>
              <a:pPr algn="ctr">
                <a:lnSpc>
                  <a:spcPts val="2659"/>
                </a:lnSpc>
                <a:spcBef>
                  <a:spcPct val="0"/>
                </a:spcBef>
              </a:pPr>
              <a:endParaRPr>
                <a:latin typeface="Tahoma" panose="020B0604030504040204" pitchFamily="34" charset="0"/>
              </a:endParaRPr>
            </a:p>
          </p:txBody>
        </p:sp>
      </p:grpSp>
      <p:sp>
        <p:nvSpPr>
          <p:cNvPr id="12" name="Freeform 12"/>
          <p:cNvSpPr/>
          <p:nvPr/>
        </p:nvSpPr>
        <p:spPr>
          <a:xfrm>
            <a:off x="-883433" y="4489895"/>
            <a:ext cx="1766866" cy="969568"/>
          </a:xfrm>
          <a:custGeom>
            <a:avLst/>
            <a:gdLst/>
            <a:ahLst/>
            <a:cxnLst/>
            <a:rect l="l" t="t" r="r" b="b"/>
            <a:pathLst>
              <a:path w="1766866" h="969568">
                <a:moveTo>
                  <a:pt x="0" y="0"/>
                </a:moveTo>
                <a:lnTo>
                  <a:pt x="1766866" y="0"/>
                </a:lnTo>
                <a:lnTo>
                  <a:pt x="1766866" y="969568"/>
                </a:lnTo>
                <a:lnTo>
                  <a:pt x="0" y="96956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latin typeface="Tahoma" panose="020B0604030504040204" pitchFamily="34" charset="0"/>
            </a:endParaRPr>
          </a:p>
        </p:txBody>
      </p:sp>
      <p:sp>
        <p:nvSpPr>
          <p:cNvPr id="13" name="Freeform 13"/>
          <p:cNvSpPr/>
          <p:nvPr/>
        </p:nvSpPr>
        <p:spPr>
          <a:xfrm rot="5400000">
            <a:off x="8597549" y="7890083"/>
            <a:ext cx="1766866" cy="969568"/>
          </a:xfrm>
          <a:custGeom>
            <a:avLst/>
            <a:gdLst/>
            <a:ahLst/>
            <a:cxnLst/>
            <a:rect l="l" t="t" r="r" b="b"/>
            <a:pathLst>
              <a:path w="1766866" h="969568">
                <a:moveTo>
                  <a:pt x="0" y="0"/>
                </a:moveTo>
                <a:lnTo>
                  <a:pt x="1766867" y="0"/>
                </a:lnTo>
                <a:lnTo>
                  <a:pt x="1766867" y="969568"/>
                </a:lnTo>
                <a:lnTo>
                  <a:pt x="0" y="96956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latin typeface="Tahoma" panose="020B0604030504040204" pitchFamily="34" charset="0"/>
            </a:endParaRPr>
          </a:p>
        </p:txBody>
      </p:sp>
      <p:grpSp>
        <p:nvGrpSpPr>
          <p:cNvPr id="14" name="Group 14"/>
          <p:cNvGrpSpPr/>
          <p:nvPr/>
        </p:nvGrpSpPr>
        <p:grpSpPr>
          <a:xfrm>
            <a:off x="17645944" y="-1278586"/>
            <a:ext cx="3352813" cy="12844173"/>
            <a:chOff x="0" y="0"/>
            <a:chExt cx="883046" cy="3382827"/>
          </a:xfrm>
        </p:grpSpPr>
        <p:sp>
          <p:nvSpPr>
            <p:cNvPr id="15" name="Freeform 15"/>
            <p:cNvSpPr/>
            <p:nvPr/>
          </p:nvSpPr>
          <p:spPr>
            <a:xfrm>
              <a:off x="0" y="0"/>
              <a:ext cx="883046" cy="3382827"/>
            </a:xfrm>
            <a:custGeom>
              <a:avLst/>
              <a:gdLst/>
              <a:ahLst/>
              <a:cxnLst/>
              <a:rect l="l" t="t" r="r" b="b"/>
              <a:pathLst>
                <a:path w="883046" h="3382827">
                  <a:moveTo>
                    <a:pt x="117763" y="0"/>
                  </a:moveTo>
                  <a:lnTo>
                    <a:pt x="765282" y="0"/>
                  </a:lnTo>
                  <a:cubicBezTo>
                    <a:pt x="830321" y="0"/>
                    <a:pt x="883046" y="52724"/>
                    <a:pt x="883046" y="117763"/>
                  </a:cubicBezTo>
                  <a:lnTo>
                    <a:pt x="883046" y="3265064"/>
                  </a:lnTo>
                  <a:cubicBezTo>
                    <a:pt x="883046" y="3296297"/>
                    <a:pt x="870638" y="3326250"/>
                    <a:pt x="848554" y="3348335"/>
                  </a:cubicBezTo>
                  <a:cubicBezTo>
                    <a:pt x="826469" y="3370420"/>
                    <a:pt x="796515" y="3382827"/>
                    <a:pt x="765282" y="3382827"/>
                  </a:cubicBezTo>
                  <a:lnTo>
                    <a:pt x="117763" y="3382827"/>
                  </a:lnTo>
                  <a:cubicBezTo>
                    <a:pt x="52724" y="3382827"/>
                    <a:pt x="0" y="3330103"/>
                    <a:pt x="0" y="3265064"/>
                  </a:cubicBezTo>
                  <a:lnTo>
                    <a:pt x="0" y="117763"/>
                  </a:lnTo>
                  <a:cubicBezTo>
                    <a:pt x="0" y="52724"/>
                    <a:pt x="52724" y="0"/>
                    <a:pt x="117763" y="0"/>
                  </a:cubicBezTo>
                  <a:close/>
                </a:path>
              </a:pathLst>
            </a:custGeom>
            <a:solidFill>
              <a:srgbClr val="3972F0"/>
            </a:solidFill>
          </p:spPr>
          <p:txBody>
            <a:bodyPr/>
            <a:lstStyle/>
            <a:p>
              <a:endParaRPr lang="en-US">
                <a:latin typeface="Tahoma" panose="020B0604030504040204" pitchFamily="34" charset="0"/>
              </a:endParaRPr>
            </a:p>
          </p:txBody>
        </p:sp>
        <p:sp>
          <p:nvSpPr>
            <p:cNvPr id="16" name="TextBox 16"/>
            <p:cNvSpPr txBox="1"/>
            <p:nvPr/>
          </p:nvSpPr>
          <p:spPr>
            <a:xfrm>
              <a:off x="0" y="-47625"/>
              <a:ext cx="883046" cy="3430452"/>
            </a:xfrm>
            <a:prstGeom prst="rect">
              <a:avLst/>
            </a:prstGeom>
          </p:spPr>
          <p:txBody>
            <a:bodyPr lIns="50800" tIns="50800" rIns="50800" bIns="50800" rtlCol="0" anchor="ctr"/>
            <a:lstStyle/>
            <a:p>
              <a:pPr algn="ctr">
                <a:lnSpc>
                  <a:spcPts val="2659"/>
                </a:lnSpc>
              </a:pPr>
              <a:endParaRPr>
                <a:latin typeface="Tahoma" panose="020B0604030504040204" pitchFamily="34" charset="0"/>
              </a:endParaRPr>
            </a:p>
          </p:txBody>
        </p:sp>
      </p:grpSp>
      <p:sp>
        <p:nvSpPr>
          <p:cNvPr id="17" name="Freeform 17"/>
          <p:cNvSpPr/>
          <p:nvPr/>
        </p:nvSpPr>
        <p:spPr>
          <a:xfrm rot="2599173">
            <a:off x="6683225" y="1166793"/>
            <a:ext cx="635068" cy="585453"/>
          </a:xfrm>
          <a:custGeom>
            <a:avLst/>
            <a:gdLst/>
            <a:ahLst/>
            <a:cxnLst/>
            <a:rect l="l" t="t" r="r" b="b"/>
            <a:pathLst>
              <a:path w="635068" h="585453">
                <a:moveTo>
                  <a:pt x="0" y="0"/>
                </a:moveTo>
                <a:lnTo>
                  <a:pt x="635068" y="0"/>
                </a:lnTo>
                <a:lnTo>
                  <a:pt x="635068" y="585453"/>
                </a:lnTo>
                <a:lnTo>
                  <a:pt x="0" y="585453"/>
                </a:lnTo>
                <a:lnTo>
                  <a:pt x="0" y="0"/>
                </a:lnTo>
                <a:close/>
              </a:path>
            </a:pathLst>
          </a:custGeom>
          <a:blipFill>
            <a:blip r:embed="rId5">
              <a:extLst>
                <a:ext uri="{96DAC541-7B7A-43D3-8B79-37D633B846F1}">
                  <asvg:svgBlip xmlns:asvg="http://schemas.microsoft.com/office/drawing/2016/SVG/main" r:embed="rId6"/>
                </a:ext>
              </a:extLst>
            </a:blip>
            <a:stretch>
              <a:fillRect l="-31484" t="-39236" r="-39297" b="-46019"/>
            </a:stretch>
          </a:blipFill>
        </p:spPr>
        <p:txBody>
          <a:bodyPr/>
          <a:lstStyle/>
          <a:p>
            <a:endParaRPr lang="en-US">
              <a:latin typeface="Tahoma" panose="020B0604030504040204" pitchFamily="34" charset="0"/>
            </a:endParaRPr>
          </a:p>
        </p:txBody>
      </p:sp>
      <p:sp>
        <p:nvSpPr>
          <p:cNvPr id="18" name="TextBox 18"/>
          <p:cNvSpPr txBox="1"/>
          <p:nvPr/>
        </p:nvSpPr>
        <p:spPr>
          <a:xfrm>
            <a:off x="10172421" y="4525374"/>
            <a:ext cx="6534399" cy="2114550"/>
          </a:xfrm>
          <a:prstGeom prst="rect">
            <a:avLst/>
          </a:prstGeom>
        </p:spPr>
        <p:txBody>
          <a:bodyPr lIns="0" tIns="0" rIns="0" bIns="0" rtlCol="0" anchor="t">
            <a:spAutoFit/>
          </a:bodyPr>
          <a:lstStyle/>
          <a:p>
            <a:pPr marL="647700" lvl="1" indent="-323850" algn="just">
              <a:lnSpc>
                <a:spcPts val="4200"/>
              </a:lnSpc>
              <a:buFont typeface="Arial"/>
              <a:buChar char="•"/>
            </a:pPr>
            <a:r>
              <a:rPr lang="en-US" sz="3000">
                <a:solidFill>
                  <a:srgbClr val="000000"/>
                </a:solidFill>
                <a:latin typeface="Tahoma"/>
                <a:ea typeface="Tahoma"/>
                <a:cs typeface="Tahoma"/>
                <a:sym typeface="Tahoma"/>
              </a:rPr>
              <a:t>Quản lý dữ liệu phiên bản.</a:t>
            </a:r>
          </a:p>
          <a:p>
            <a:pPr marL="647700" lvl="1" indent="-323850" algn="just">
              <a:lnSpc>
                <a:spcPts val="4200"/>
              </a:lnSpc>
              <a:buFont typeface="Arial"/>
              <a:buChar char="•"/>
            </a:pPr>
            <a:r>
              <a:rPr lang="en-US" sz="3000">
                <a:solidFill>
                  <a:srgbClr val="000000"/>
                </a:solidFill>
                <a:latin typeface="Tahoma"/>
                <a:ea typeface="Tahoma"/>
                <a:cs typeface="Tahoma"/>
                <a:sym typeface="Tahoma"/>
              </a:rPr>
              <a:t>Tăng tính tin cậy</a:t>
            </a:r>
          </a:p>
          <a:p>
            <a:pPr marL="647700" lvl="1" indent="-323850" algn="just">
              <a:lnSpc>
                <a:spcPts val="4200"/>
              </a:lnSpc>
              <a:buFont typeface="Arial"/>
              <a:buChar char="•"/>
            </a:pPr>
            <a:r>
              <a:rPr lang="en-US" sz="3000">
                <a:solidFill>
                  <a:srgbClr val="000000"/>
                </a:solidFill>
                <a:latin typeface="Tahoma"/>
                <a:ea typeface="Tahoma"/>
                <a:cs typeface="Tahoma"/>
                <a:sym typeface="Tahoma"/>
              </a:rPr>
              <a:t>Tối ưu hóa hiệu suất</a:t>
            </a:r>
          </a:p>
          <a:p>
            <a:pPr marL="647700" lvl="1" indent="-323850" algn="just">
              <a:lnSpc>
                <a:spcPts val="4200"/>
              </a:lnSpc>
              <a:buFont typeface="Arial"/>
              <a:buChar char="•"/>
            </a:pPr>
            <a:r>
              <a:rPr lang="en-US" sz="3000">
                <a:solidFill>
                  <a:srgbClr val="000000"/>
                </a:solidFill>
                <a:latin typeface="Tahoma"/>
                <a:ea typeface="Tahoma"/>
                <a:cs typeface="Tahoma"/>
                <a:sym typeface="Tahoma"/>
              </a:rPr>
              <a:t>Hỗ trợ đa dạng workload</a:t>
            </a:r>
          </a:p>
        </p:txBody>
      </p:sp>
      <p:sp>
        <p:nvSpPr>
          <p:cNvPr id="19" name="TextBox 19"/>
          <p:cNvSpPr txBox="1"/>
          <p:nvPr/>
        </p:nvSpPr>
        <p:spPr>
          <a:xfrm>
            <a:off x="10172421" y="3574392"/>
            <a:ext cx="5630139" cy="482953"/>
          </a:xfrm>
          <a:prstGeom prst="rect">
            <a:avLst/>
          </a:prstGeom>
        </p:spPr>
        <p:txBody>
          <a:bodyPr lIns="0" tIns="0" rIns="0" bIns="0" rtlCol="0" anchor="t">
            <a:spAutoFit/>
          </a:bodyPr>
          <a:lstStyle/>
          <a:p>
            <a:pPr marL="0" lvl="0" indent="0" algn="l">
              <a:lnSpc>
                <a:spcPts val="4200"/>
              </a:lnSpc>
              <a:spcBef>
                <a:spcPct val="0"/>
              </a:spcBef>
            </a:pPr>
            <a:r>
              <a:rPr lang="en-US" sz="3000" b="1" err="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Lợi</a:t>
            </a:r>
            <a:r>
              <a:rPr lang="en-US" sz="3000" b="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 </a:t>
            </a:r>
            <a:r>
              <a:rPr lang="en-US" sz="3000" b="1" err="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ích</a:t>
            </a:r>
            <a:r>
              <a:rPr lang="en-US" sz="3000" b="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 </a:t>
            </a:r>
          </a:p>
        </p:txBody>
      </p:sp>
      <p:sp>
        <p:nvSpPr>
          <p:cNvPr id="20" name="TextBox 20"/>
          <p:cNvSpPr txBox="1"/>
          <p:nvPr/>
        </p:nvSpPr>
        <p:spPr>
          <a:xfrm>
            <a:off x="1028700" y="3574392"/>
            <a:ext cx="7576974" cy="1047750"/>
          </a:xfrm>
          <a:prstGeom prst="rect">
            <a:avLst/>
          </a:prstGeom>
        </p:spPr>
        <p:txBody>
          <a:bodyPr lIns="0" tIns="0" rIns="0" bIns="0" rtlCol="0" anchor="t">
            <a:spAutoFit/>
          </a:bodyPr>
          <a:lstStyle/>
          <a:p>
            <a:pPr algn="just">
              <a:lnSpc>
                <a:spcPts val="4200"/>
              </a:lnSpc>
            </a:pPr>
            <a:r>
              <a:rPr lang="en-US" sz="3000">
                <a:solidFill>
                  <a:srgbClr val="000000"/>
                </a:solidFill>
                <a:latin typeface="Tahoma"/>
                <a:ea typeface="Tahoma"/>
                <a:cs typeface="Tahoma"/>
                <a:sym typeface="Tahoma"/>
              </a:rPr>
              <a:t>Giúp tối ưu hóa quy trình phát triển mô hình và cải thiện hiệu suất.</a:t>
            </a:r>
          </a:p>
        </p:txBody>
      </p:sp>
      <p:sp>
        <p:nvSpPr>
          <p:cNvPr id="21" name="TextBox 21"/>
          <p:cNvSpPr txBox="1"/>
          <p:nvPr/>
        </p:nvSpPr>
        <p:spPr>
          <a:xfrm>
            <a:off x="1028700" y="1932730"/>
            <a:ext cx="11468100" cy="643894"/>
          </a:xfrm>
          <a:prstGeom prst="rect">
            <a:avLst/>
          </a:prstGeom>
        </p:spPr>
        <p:txBody>
          <a:bodyPr wrap="square" lIns="0" tIns="0" rIns="0" bIns="0" rtlCol="0" anchor="t">
            <a:spAutoFit/>
          </a:bodyPr>
          <a:lstStyle/>
          <a:p>
            <a:pPr marL="0" lvl="0" indent="0" algn="l">
              <a:lnSpc>
                <a:spcPts val="5599"/>
              </a:lnSpc>
              <a:spcBef>
                <a:spcPct val="0"/>
              </a:spcBef>
            </a:pPr>
            <a:r>
              <a:rPr lang="en-US" sz="3999" b="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6. </a:t>
            </a:r>
            <a:r>
              <a:rPr lang="en-US" sz="3999" b="1" err="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Tích</a:t>
            </a:r>
            <a:r>
              <a:rPr lang="en-US" sz="3999" b="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 </a:t>
            </a:r>
            <a:r>
              <a:rPr lang="en-US" sz="3999" b="1" err="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hợp</a:t>
            </a:r>
            <a:r>
              <a:rPr lang="en-US" sz="3999" b="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 Delta Lake </a:t>
            </a:r>
            <a:r>
              <a:rPr lang="en-US" sz="3999" b="1" err="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với</a:t>
            </a:r>
            <a:r>
              <a:rPr lang="en-US" sz="3999" b="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 </a:t>
            </a:r>
            <a:r>
              <a:rPr lang="en-US" sz="3999" b="1" err="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các</a:t>
            </a:r>
            <a:r>
              <a:rPr lang="en-US" sz="3999" b="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 </a:t>
            </a:r>
            <a:r>
              <a:rPr lang="en-US" sz="3999" b="1" err="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công</a:t>
            </a:r>
            <a:r>
              <a:rPr lang="en-US" sz="3999" b="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 </a:t>
            </a:r>
            <a:r>
              <a:rPr lang="en-US" sz="3999" b="1" err="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cụ</a:t>
            </a:r>
            <a:r>
              <a:rPr lang="en-US" sz="3999" b="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 </a:t>
            </a:r>
            <a:r>
              <a:rPr lang="en-US" sz="3999" b="1" err="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khác</a:t>
            </a:r>
            <a:endParaRPr lang="en-US" sz="3999" b="1">
              <a:solidFill>
                <a:srgbClr val="3972F0"/>
              </a:solidFill>
              <a:latin typeface="Tahoma" panose="020B0604030504040204" pitchFamily="34" charset="0"/>
              <a:ea typeface="Tahoma" panose="020B0604030504040204" pitchFamily="34" charset="0"/>
              <a:cs typeface="Tahoma" panose="020B0604030504040204" pitchFamily="34" charset="0"/>
              <a:sym typeface="Tahoma Bold"/>
            </a:endParaRPr>
          </a:p>
        </p:txBody>
      </p:sp>
      <p:sp>
        <p:nvSpPr>
          <p:cNvPr id="22" name="TextBox 22"/>
          <p:cNvSpPr txBox="1"/>
          <p:nvPr/>
        </p:nvSpPr>
        <p:spPr>
          <a:xfrm>
            <a:off x="1028700" y="2669330"/>
            <a:ext cx="8179586" cy="563488"/>
          </a:xfrm>
          <a:prstGeom prst="rect">
            <a:avLst/>
          </a:prstGeom>
        </p:spPr>
        <p:txBody>
          <a:bodyPr lIns="0" tIns="0" rIns="0" bIns="0" rtlCol="0" anchor="t">
            <a:spAutoFit/>
          </a:bodyPr>
          <a:lstStyle/>
          <a:p>
            <a:pPr marL="0" lvl="0" indent="0" algn="l">
              <a:lnSpc>
                <a:spcPts val="4900"/>
              </a:lnSpc>
              <a:spcBef>
                <a:spcPct val="0"/>
              </a:spcBef>
            </a:pPr>
            <a:r>
              <a:rPr lang="en-US" sz="3500" b="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6.2. </a:t>
            </a:r>
            <a:r>
              <a:rPr lang="en-US" sz="3500" b="1" err="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Tích</a:t>
            </a:r>
            <a:r>
              <a:rPr lang="en-US" sz="3500" b="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 </a:t>
            </a:r>
            <a:r>
              <a:rPr lang="en-US" sz="3500" b="1" err="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hợp</a:t>
            </a:r>
            <a:r>
              <a:rPr lang="en-US" sz="3500" b="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 </a:t>
            </a:r>
            <a:r>
              <a:rPr lang="en-US" sz="3500" b="1" err="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với</a:t>
            </a:r>
            <a:r>
              <a:rPr lang="en-US" sz="3500" b="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 Machine Learning</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026458" y="-698443"/>
            <a:ext cx="1396886" cy="1396886"/>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3972F0">
                    <a:alpha val="100000"/>
                  </a:srgbClr>
                </a:gs>
                <a:gs pos="100000">
                  <a:srgbClr val="1CDAFF">
                    <a:alpha val="100000"/>
                  </a:srgbClr>
                </a:gs>
              </a:gsLst>
              <a:lin ang="5400000"/>
            </a:gradFill>
          </p:spPr>
          <p:txBody>
            <a:bodyPr/>
            <a:lstStyle/>
            <a:p>
              <a:endParaRPr lang="en-US">
                <a:latin typeface="Tahoma" panose="020B0604030504040204" pitchFamily="34" charset="0"/>
              </a:endParaRPr>
            </a:p>
          </p:txBody>
        </p:sp>
        <p:sp>
          <p:nvSpPr>
            <p:cNvPr id="4" name="TextBox 4"/>
            <p:cNvSpPr txBox="1"/>
            <p:nvPr/>
          </p:nvSpPr>
          <p:spPr>
            <a:xfrm>
              <a:off x="76200" y="28575"/>
              <a:ext cx="660400" cy="708025"/>
            </a:xfrm>
            <a:prstGeom prst="rect">
              <a:avLst/>
            </a:prstGeom>
          </p:spPr>
          <p:txBody>
            <a:bodyPr lIns="50800" tIns="50800" rIns="50800" bIns="50800" rtlCol="0" anchor="ctr"/>
            <a:lstStyle/>
            <a:p>
              <a:pPr algn="ctr">
                <a:lnSpc>
                  <a:spcPts val="2659"/>
                </a:lnSpc>
                <a:spcBef>
                  <a:spcPct val="0"/>
                </a:spcBef>
              </a:pPr>
              <a:endParaRPr>
                <a:latin typeface="Tahoma" panose="020B0604030504040204" pitchFamily="34" charset="0"/>
              </a:endParaRPr>
            </a:p>
          </p:txBody>
        </p:sp>
      </p:grpSp>
      <p:grpSp>
        <p:nvGrpSpPr>
          <p:cNvPr id="5" name="Group 5"/>
          <p:cNvGrpSpPr/>
          <p:nvPr/>
        </p:nvGrpSpPr>
        <p:grpSpPr>
          <a:xfrm>
            <a:off x="7024780" y="7676424"/>
            <a:ext cx="1396886" cy="1396886"/>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3972F0">
                    <a:alpha val="100000"/>
                  </a:srgbClr>
                </a:gs>
                <a:gs pos="100000">
                  <a:srgbClr val="1CDAFF">
                    <a:alpha val="100000"/>
                  </a:srgbClr>
                </a:gs>
              </a:gsLst>
              <a:lin ang="5400000"/>
            </a:gradFill>
          </p:spPr>
          <p:txBody>
            <a:bodyPr/>
            <a:lstStyle/>
            <a:p>
              <a:endParaRPr lang="en-US">
                <a:latin typeface="Tahoma" panose="020B0604030504040204" pitchFamily="34" charset="0"/>
              </a:endParaRPr>
            </a:p>
          </p:txBody>
        </p:sp>
        <p:sp>
          <p:nvSpPr>
            <p:cNvPr id="7" name="TextBox 7"/>
            <p:cNvSpPr txBox="1"/>
            <p:nvPr/>
          </p:nvSpPr>
          <p:spPr>
            <a:xfrm>
              <a:off x="76200" y="28575"/>
              <a:ext cx="660400" cy="708025"/>
            </a:xfrm>
            <a:prstGeom prst="rect">
              <a:avLst/>
            </a:prstGeom>
          </p:spPr>
          <p:txBody>
            <a:bodyPr lIns="50800" tIns="50800" rIns="50800" bIns="50800" rtlCol="0" anchor="ctr"/>
            <a:lstStyle/>
            <a:p>
              <a:pPr algn="ctr">
                <a:lnSpc>
                  <a:spcPts val="2659"/>
                </a:lnSpc>
                <a:spcBef>
                  <a:spcPct val="0"/>
                </a:spcBef>
              </a:pPr>
              <a:endParaRPr>
                <a:latin typeface="Tahoma" panose="020B0604030504040204" pitchFamily="34" charset="0"/>
              </a:endParaRPr>
            </a:p>
          </p:txBody>
        </p:sp>
      </p:grpSp>
      <p:grpSp>
        <p:nvGrpSpPr>
          <p:cNvPr id="8" name="Group 8"/>
          <p:cNvGrpSpPr/>
          <p:nvPr/>
        </p:nvGrpSpPr>
        <p:grpSpPr>
          <a:xfrm>
            <a:off x="397194" y="9528902"/>
            <a:ext cx="2843208" cy="2843208"/>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3972F0">
                    <a:alpha val="100000"/>
                  </a:srgbClr>
                </a:gs>
                <a:gs pos="100000">
                  <a:srgbClr val="1CDAFF">
                    <a:alpha val="100000"/>
                  </a:srgbClr>
                </a:gs>
              </a:gsLst>
              <a:lin ang="5400000"/>
            </a:gradFill>
          </p:spPr>
          <p:txBody>
            <a:bodyPr/>
            <a:lstStyle/>
            <a:p>
              <a:endParaRPr lang="en-US">
                <a:latin typeface="Tahoma" panose="020B0604030504040204" pitchFamily="34" charset="0"/>
              </a:endParaRPr>
            </a:p>
          </p:txBody>
        </p:sp>
        <p:sp>
          <p:nvSpPr>
            <p:cNvPr id="10" name="TextBox 10"/>
            <p:cNvSpPr txBox="1"/>
            <p:nvPr/>
          </p:nvSpPr>
          <p:spPr>
            <a:xfrm>
              <a:off x="76200" y="28575"/>
              <a:ext cx="660400" cy="708025"/>
            </a:xfrm>
            <a:prstGeom prst="rect">
              <a:avLst/>
            </a:prstGeom>
          </p:spPr>
          <p:txBody>
            <a:bodyPr lIns="50800" tIns="50800" rIns="50800" bIns="50800" rtlCol="0" anchor="ctr"/>
            <a:lstStyle/>
            <a:p>
              <a:pPr algn="ctr">
                <a:lnSpc>
                  <a:spcPts val="2659"/>
                </a:lnSpc>
                <a:spcBef>
                  <a:spcPct val="0"/>
                </a:spcBef>
              </a:pPr>
              <a:endParaRPr>
                <a:latin typeface="Tahoma" panose="020B0604030504040204" pitchFamily="34" charset="0"/>
              </a:endParaRPr>
            </a:p>
          </p:txBody>
        </p:sp>
      </p:grpSp>
      <p:sp>
        <p:nvSpPr>
          <p:cNvPr id="11" name="Freeform 11"/>
          <p:cNvSpPr/>
          <p:nvPr/>
        </p:nvSpPr>
        <p:spPr>
          <a:xfrm>
            <a:off x="-883433" y="4489895"/>
            <a:ext cx="1766866" cy="969568"/>
          </a:xfrm>
          <a:custGeom>
            <a:avLst/>
            <a:gdLst/>
            <a:ahLst/>
            <a:cxnLst/>
            <a:rect l="l" t="t" r="r" b="b"/>
            <a:pathLst>
              <a:path w="1766866" h="969568">
                <a:moveTo>
                  <a:pt x="0" y="0"/>
                </a:moveTo>
                <a:lnTo>
                  <a:pt x="1766866" y="0"/>
                </a:lnTo>
                <a:lnTo>
                  <a:pt x="1766866" y="969568"/>
                </a:lnTo>
                <a:lnTo>
                  <a:pt x="0" y="96956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latin typeface="Tahoma" panose="020B0604030504040204" pitchFamily="34" charset="0"/>
            </a:endParaRPr>
          </a:p>
        </p:txBody>
      </p:sp>
      <p:sp>
        <p:nvSpPr>
          <p:cNvPr id="12" name="Freeform 12"/>
          <p:cNvSpPr/>
          <p:nvPr/>
        </p:nvSpPr>
        <p:spPr>
          <a:xfrm rot="5400000">
            <a:off x="8597549" y="7890083"/>
            <a:ext cx="1766866" cy="969568"/>
          </a:xfrm>
          <a:custGeom>
            <a:avLst/>
            <a:gdLst/>
            <a:ahLst/>
            <a:cxnLst/>
            <a:rect l="l" t="t" r="r" b="b"/>
            <a:pathLst>
              <a:path w="1766866" h="969568">
                <a:moveTo>
                  <a:pt x="0" y="0"/>
                </a:moveTo>
                <a:lnTo>
                  <a:pt x="1766867" y="0"/>
                </a:lnTo>
                <a:lnTo>
                  <a:pt x="1766867" y="969568"/>
                </a:lnTo>
                <a:lnTo>
                  <a:pt x="0" y="96956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latin typeface="Tahoma" panose="020B0604030504040204" pitchFamily="34" charset="0"/>
            </a:endParaRPr>
          </a:p>
        </p:txBody>
      </p:sp>
      <p:grpSp>
        <p:nvGrpSpPr>
          <p:cNvPr id="13" name="Group 13"/>
          <p:cNvGrpSpPr/>
          <p:nvPr/>
        </p:nvGrpSpPr>
        <p:grpSpPr>
          <a:xfrm>
            <a:off x="10803966" y="-1278586"/>
            <a:ext cx="10194791" cy="12844173"/>
            <a:chOff x="0" y="0"/>
            <a:chExt cx="2685048" cy="3382827"/>
          </a:xfrm>
        </p:grpSpPr>
        <p:sp>
          <p:nvSpPr>
            <p:cNvPr id="14" name="Freeform 14"/>
            <p:cNvSpPr/>
            <p:nvPr/>
          </p:nvSpPr>
          <p:spPr>
            <a:xfrm>
              <a:off x="0" y="0"/>
              <a:ext cx="2685048" cy="3382827"/>
            </a:xfrm>
            <a:custGeom>
              <a:avLst/>
              <a:gdLst/>
              <a:ahLst/>
              <a:cxnLst/>
              <a:rect l="l" t="t" r="r" b="b"/>
              <a:pathLst>
                <a:path w="2685048" h="3382827">
                  <a:moveTo>
                    <a:pt x="38729" y="0"/>
                  </a:moveTo>
                  <a:lnTo>
                    <a:pt x="2646319" y="0"/>
                  </a:lnTo>
                  <a:cubicBezTo>
                    <a:pt x="2667708" y="0"/>
                    <a:pt x="2685048" y="17340"/>
                    <a:pt x="2685048" y="38729"/>
                  </a:cubicBezTo>
                  <a:lnTo>
                    <a:pt x="2685048" y="3344098"/>
                  </a:lnTo>
                  <a:cubicBezTo>
                    <a:pt x="2685048" y="3365488"/>
                    <a:pt x="2667708" y="3382827"/>
                    <a:pt x="2646319" y="3382827"/>
                  </a:cubicBezTo>
                  <a:lnTo>
                    <a:pt x="38729" y="3382827"/>
                  </a:lnTo>
                  <a:cubicBezTo>
                    <a:pt x="17340" y="3382827"/>
                    <a:pt x="0" y="3365488"/>
                    <a:pt x="0" y="3344098"/>
                  </a:cubicBezTo>
                  <a:lnTo>
                    <a:pt x="0" y="38729"/>
                  </a:lnTo>
                  <a:cubicBezTo>
                    <a:pt x="0" y="17340"/>
                    <a:pt x="17340" y="0"/>
                    <a:pt x="38729" y="0"/>
                  </a:cubicBezTo>
                  <a:close/>
                </a:path>
              </a:pathLst>
            </a:custGeom>
            <a:solidFill>
              <a:srgbClr val="3972F0"/>
            </a:solidFill>
          </p:spPr>
          <p:txBody>
            <a:bodyPr/>
            <a:lstStyle/>
            <a:p>
              <a:endParaRPr lang="en-US">
                <a:latin typeface="Tahoma" panose="020B0604030504040204" pitchFamily="34" charset="0"/>
              </a:endParaRPr>
            </a:p>
          </p:txBody>
        </p:sp>
        <p:sp>
          <p:nvSpPr>
            <p:cNvPr id="15" name="TextBox 15"/>
            <p:cNvSpPr txBox="1"/>
            <p:nvPr/>
          </p:nvSpPr>
          <p:spPr>
            <a:xfrm>
              <a:off x="0" y="-47625"/>
              <a:ext cx="2685048" cy="3430452"/>
            </a:xfrm>
            <a:prstGeom prst="rect">
              <a:avLst/>
            </a:prstGeom>
          </p:spPr>
          <p:txBody>
            <a:bodyPr lIns="50800" tIns="50800" rIns="50800" bIns="50800" rtlCol="0" anchor="ctr"/>
            <a:lstStyle/>
            <a:p>
              <a:pPr algn="ctr">
                <a:lnSpc>
                  <a:spcPts val="2659"/>
                </a:lnSpc>
              </a:pPr>
              <a:endParaRPr>
                <a:latin typeface="Tahoma" panose="020B0604030504040204" pitchFamily="34" charset="0"/>
              </a:endParaRPr>
            </a:p>
          </p:txBody>
        </p:sp>
      </p:grpSp>
      <p:sp>
        <p:nvSpPr>
          <p:cNvPr id="16" name="Freeform 16"/>
          <p:cNvSpPr/>
          <p:nvPr/>
        </p:nvSpPr>
        <p:spPr>
          <a:xfrm rot="2599173">
            <a:off x="6707246" y="735973"/>
            <a:ext cx="635068" cy="585453"/>
          </a:xfrm>
          <a:custGeom>
            <a:avLst/>
            <a:gdLst/>
            <a:ahLst/>
            <a:cxnLst/>
            <a:rect l="l" t="t" r="r" b="b"/>
            <a:pathLst>
              <a:path w="635068" h="585453">
                <a:moveTo>
                  <a:pt x="0" y="0"/>
                </a:moveTo>
                <a:lnTo>
                  <a:pt x="635068" y="0"/>
                </a:lnTo>
                <a:lnTo>
                  <a:pt x="635068" y="585454"/>
                </a:lnTo>
                <a:lnTo>
                  <a:pt x="0" y="585454"/>
                </a:lnTo>
                <a:lnTo>
                  <a:pt x="0" y="0"/>
                </a:lnTo>
                <a:close/>
              </a:path>
            </a:pathLst>
          </a:custGeom>
          <a:blipFill>
            <a:blip r:embed="rId4">
              <a:extLst>
                <a:ext uri="{96DAC541-7B7A-43D3-8B79-37D633B846F1}">
                  <asvg:svgBlip xmlns:asvg="http://schemas.microsoft.com/office/drawing/2016/SVG/main" r:embed="rId5"/>
                </a:ext>
              </a:extLst>
            </a:blip>
            <a:stretch>
              <a:fillRect l="-31484" t="-39236" r="-39297" b="-46019"/>
            </a:stretch>
          </a:blipFill>
        </p:spPr>
        <p:txBody>
          <a:bodyPr/>
          <a:lstStyle/>
          <a:p>
            <a:endParaRPr lang="en-US">
              <a:latin typeface="Tahoma" panose="020B0604030504040204" pitchFamily="34" charset="0"/>
            </a:endParaRPr>
          </a:p>
        </p:txBody>
      </p:sp>
      <p:sp>
        <p:nvSpPr>
          <p:cNvPr id="17" name="Freeform 17"/>
          <p:cNvSpPr/>
          <p:nvPr/>
        </p:nvSpPr>
        <p:spPr>
          <a:xfrm>
            <a:off x="10858251" y="6151744"/>
            <a:ext cx="7429749" cy="3377158"/>
          </a:xfrm>
          <a:custGeom>
            <a:avLst/>
            <a:gdLst/>
            <a:ahLst/>
            <a:cxnLst/>
            <a:rect l="l" t="t" r="r" b="b"/>
            <a:pathLst>
              <a:path w="7429749" h="3377158">
                <a:moveTo>
                  <a:pt x="0" y="0"/>
                </a:moveTo>
                <a:lnTo>
                  <a:pt x="7429749" y="0"/>
                </a:lnTo>
                <a:lnTo>
                  <a:pt x="7429749" y="3377158"/>
                </a:lnTo>
                <a:lnTo>
                  <a:pt x="0" y="3377158"/>
                </a:lnTo>
                <a:lnTo>
                  <a:pt x="0" y="0"/>
                </a:lnTo>
                <a:close/>
              </a:path>
            </a:pathLst>
          </a:custGeom>
          <a:blipFill>
            <a:blip r:embed="rId6"/>
            <a:stretch>
              <a:fillRect/>
            </a:stretch>
          </a:blipFill>
        </p:spPr>
        <p:txBody>
          <a:bodyPr/>
          <a:lstStyle/>
          <a:p>
            <a:endParaRPr lang="en-US">
              <a:latin typeface="Tahoma" panose="020B0604030504040204" pitchFamily="34" charset="0"/>
            </a:endParaRPr>
          </a:p>
        </p:txBody>
      </p:sp>
      <p:sp>
        <p:nvSpPr>
          <p:cNvPr id="18" name="Freeform 18"/>
          <p:cNvSpPr/>
          <p:nvPr/>
        </p:nvSpPr>
        <p:spPr>
          <a:xfrm>
            <a:off x="10990002" y="1179484"/>
            <a:ext cx="7166247" cy="4279979"/>
          </a:xfrm>
          <a:custGeom>
            <a:avLst/>
            <a:gdLst/>
            <a:ahLst/>
            <a:cxnLst/>
            <a:rect l="l" t="t" r="r" b="b"/>
            <a:pathLst>
              <a:path w="7166247" h="4279979">
                <a:moveTo>
                  <a:pt x="0" y="0"/>
                </a:moveTo>
                <a:lnTo>
                  <a:pt x="7166247" y="0"/>
                </a:lnTo>
                <a:lnTo>
                  <a:pt x="7166247" y="4279979"/>
                </a:lnTo>
                <a:lnTo>
                  <a:pt x="0" y="4279979"/>
                </a:lnTo>
                <a:lnTo>
                  <a:pt x="0" y="0"/>
                </a:lnTo>
                <a:close/>
              </a:path>
            </a:pathLst>
          </a:custGeom>
          <a:blipFill>
            <a:blip r:embed="rId7"/>
            <a:stretch>
              <a:fillRect/>
            </a:stretch>
          </a:blipFill>
        </p:spPr>
        <p:txBody>
          <a:bodyPr/>
          <a:lstStyle/>
          <a:p>
            <a:endParaRPr lang="en-US">
              <a:latin typeface="Tahoma" panose="020B0604030504040204" pitchFamily="34" charset="0"/>
            </a:endParaRPr>
          </a:p>
        </p:txBody>
      </p:sp>
      <p:sp>
        <p:nvSpPr>
          <p:cNvPr id="19" name="TextBox 19"/>
          <p:cNvSpPr txBox="1"/>
          <p:nvPr/>
        </p:nvSpPr>
        <p:spPr>
          <a:xfrm>
            <a:off x="1301396" y="1450204"/>
            <a:ext cx="9392811" cy="643894"/>
          </a:xfrm>
          <a:prstGeom prst="rect">
            <a:avLst/>
          </a:prstGeom>
        </p:spPr>
        <p:txBody>
          <a:bodyPr wrap="square" lIns="0" tIns="0" rIns="0" bIns="0" rtlCol="0" anchor="t">
            <a:spAutoFit/>
          </a:bodyPr>
          <a:lstStyle/>
          <a:p>
            <a:pPr algn="l">
              <a:lnSpc>
                <a:spcPts val="5599"/>
              </a:lnSpc>
            </a:pPr>
            <a:r>
              <a:rPr lang="en-US" sz="3999" b="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7. Delta Lake </a:t>
            </a:r>
            <a:r>
              <a:rPr lang="en-US" sz="3999" b="1" err="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với</a:t>
            </a:r>
            <a:r>
              <a:rPr lang="en-US" sz="3999" b="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 Machine Learning</a:t>
            </a:r>
          </a:p>
        </p:txBody>
      </p:sp>
      <p:sp>
        <p:nvSpPr>
          <p:cNvPr id="20" name="TextBox 20"/>
          <p:cNvSpPr txBox="1"/>
          <p:nvPr/>
        </p:nvSpPr>
        <p:spPr>
          <a:xfrm>
            <a:off x="1301397" y="2255216"/>
            <a:ext cx="8746261" cy="1216025"/>
          </a:xfrm>
          <a:prstGeom prst="rect">
            <a:avLst/>
          </a:prstGeom>
        </p:spPr>
        <p:txBody>
          <a:bodyPr lIns="0" tIns="0" rIns="0" bIns="0" rtlCol="0" anchor="t">
            <a:spAutoFit/>
          </a:bodyPr>
          <a:lstStyle/>
          <a:p>
            <a:pPr marL="0" lvl="0" indent="0" algn="l">
              <a:lnSpc>
                <a:spcPts val="4900"/>
              </a:lnSpc>
              <a:spcBef>
                <a:spcPct val="0"/>
              </a:spcBef>
            </a:pPr>
            <a:r>
              <a:rPr lang="en-US" sz="3500" b="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7.1. </a:t>
            </a:r>
            <a:r>
              <a:rPr lang="en-US" sz="3500" b="1" err="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Xây</a:t>
            </a:r>
            <a:r>
              <a:rPr lang="en-US" sz="3500" b="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 </a:t>
            </a:r>
            <a:r>
              <a:rPr lang="en-US" sz="3500" b="1" err="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dựng</a:t>
            </a:r>
            <a:r>
              <a:rPr lang="en-US" sz="3500" b="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 </a:t>
            </a:r>
            <a:r>
              <a:rPr lang="en-US" sz="3500" b="1" err="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và</a:t>
            </a:r>
            <a:r>
              <a:rPr lang="en-US" sz="3500" b="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 </a:t>
            </a:r>
            <a:r>
              <a:rPr lang="en-US" sz="3500" b="1" err="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huấn</a:t>
            </a:r>
            <a:r>
              <a:rPr lang="en-US" sz="3500" b="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 </a:t>
            </a:r>
            <a:r>
              <a:rPr lang="en-US" sz="3500" b="1" err="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luyện</a:t>
            </a:r>
            <a:r>
              <a:rPr lang="en-US" sz="3500" b="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 </a:t>
            </a:r>
            <a:r>
              <a:rPr lang="en-US" sz="3500" b="1" err="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mô</a:t>
            </a:r>
            <a:r>
              <a:rPr lang="en-US" sz="3500" b="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 </a:t>
            </a:r>
            <a:r>
              <a:rPr lang="en-US" sz="3500" b="1" err="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hình</a:t>
            </a:r>
            <a:r>
              <a:rPr lang="en-US" sz="3500" b="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 </a:t>
            </a:r>
            <a:r>
              <a:rPr lang="en-US" sz="3500" b="1" err="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hồi</a:t>
            </a:r>
            <a:r>
              <a:rPr lang="en-US" sz="3500" b="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 </a:t>
            </a:r>
            <a:r>
              <a:rPr lang="en-US" sz="3500" b="1" err="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quy</a:t>
            </a:r>
            <a:r>
              <a:rPr lang="en-US" sz="3500" b="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 </a:t>
            </a:r>
            <a:r>
              <a:rPr lang="en-US" sz="3500" b="1" err="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tuyến</a:t>
            </a:r>
            <a:r>
              <a:rPr lang="en-US" sz="3500" b="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 </a:t>
            </a:r>
            <a:r>
              <a:rPr lang="en-US" sz="3500" b="1" err="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tính</a:t>
            </a:r>
            <a:r>
              <a:rPr lang="en-US" sz="3500" b="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 </a:t>
            </a:r>
            <a:r>
              <a:rPr lang="en-US" sz="3500" b="1" err="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bằng</a:t>
            </a:r>
            <a:r>
              <a:rPr lang="en-US" sz="3500" b="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 Apache Spark</a:t>
            </a:r>
          </a:p>
        </p:txBody>
      </p:sp>
      <p:sp>
        <p:nvSpPr>
          <p:cNvPr id="21" name="TextBox 21"/>
          <p:cNvSpPr txBox="1"/>
          <p:nvPr/>
        </p:nvSpPr>
        <p:spPr>
          <a:xfrm>
            <a:off x="1301397" y="4053872"/>
            <a:ext cx="8746261" cy="3181350"/>
          </a:xfrm>
          <a:prstGeom prst="rect">
            <a:avLst/>
          </a:prstGeom>
        </p:spPr>
        <p:txBody>
          <a:bodyPr lIns="0" tIns="0" rIns="0" bIns="0" rtlCol="0" anchor="t">
            <a:spAutoFit/>
          </a:bodyPr>
          <a:lstStyle/>
          <a:p>
            <a:pPr algn="just">
              <a:lnSpc>
                <a:spcPts val="4200"/>
              </a:lnSpc>
            </a:pPr>
            <a:r>
              <a:rPr lang="en-US" sz="3000" b="1">
                <a:solidFill>
                  <a:srgbClr val="000000"/>
                </a:solidFill>
                <a:latin typeface="Tahoma" panose="020B0604030504040204" pitchFamily="34" charset="0"/>
                <a:ea typeface="Tahoma" panose="020B0604030504040204" pitchFamily="34" charset="0"/>
                <a:cs typeface="Tahoma" panose="020B0604030504040204" pitchFamily="34" charset="0"/>
                <a:sym typeface="Tahoma Bold"/>
              </a:rPr>
              <a:t>Quy </a:t>
            </a:r>
            <a:r>
              <a:rPr lang="en-US" sz="3000" b="1" err="1">
                <a:solidFill>
                  <a:srgbClr val="000000"/>
                </a:solidFill>
                <a:latin typeface="Tahoma" panose="020B0604030504040204" pitchFamily="34" charset="0"/>
                <a:ea typeface="Tahoma" panose="020B0604030504040204" pitchFamily="34" charset="0"/>
                <a:cs typeface="Tahoma" panose="020B0604030504040204" pitchFamily="34" charset="0"/>
                <a:sym typeface="Tahoma Bold"/>
              </a:rPr>
              <a:t>trình</a:t>
            </a:r>
            <a:r>
              <a:rPr lang="en-US" sz="3000" b="1">
                <a:solidFill>
                  <a:srgbClr val="000000"/>
                </a:solidFill>
                <a:latin typeface="Tahoma" panose="020B0604030504040204" pitchFamily="34" charset="0"/>
                <a:ea typeface="Tahoma" panose="020B0604030504040204" pitchFamily="34" charset="0"/>
                <a:cs typeface="Tahoma" panose="020B0604030504040204" pitchFamily="34" charset="0"/>
                <a:sym typeface="Tahoma Bold"/>
              </a:rPr>
              <a:t>:</a:t>
            </a:r>
          </a:p>
          <a:p>
            <a:pPr marL="647700" lvl="1" indent="-323850" algn="just">
              <a:lnSpc>
                <a:spcPts val="4200"/>
              </a:lnSpc>
              <a:buFont typeface="Arial"/>
              <a:buChar char="•"/>
            </a:pPr>
            <a:r>
              <a:rPr lang="en-US" sz="3000" err="1">
                <a:solidFill>
                  <a:srgbClr val="000000"/>
                </a:solidFill>
                <a:latin typeface="Tahoma"/>
                <a:ea typeface="Tahoma"/>
                <a:cs typeface="Tahoma"/>
                <a:sym typeface="Tahoma"/>
              </a:rPr>
              <a:t>Tạo</a:t>
            </a:r>
            <a:r>
              <a:rPr lang="en-US" sz="3000">
                <a:solidFill>
                  <a:srgbClr val="000000"/>
                </a:solidFill>
                <a:latin typeface="Tahoma"/>
                <a:ea typeface="Tahoma"/>
                <a:cs typeface="Tahoma"/>
                <a:sym typeface="Tahoma"/>
              </a:rPr>
              <a:t> </a:t>
            </a:r>
            <a:r>
              <a:rPr lang="en-US" sz="3000" err="1">
                <a:solidFill>
                  <a:srgbClr val="000000"/>
                </a:solidFill>
                <a:latin typeface="Tahoma"/>
                <a:ea typeface="Tahoma"/>
                <a:cs typeface="Tahoma"/>
                <a:sym typeface="Tahoma"/>
              </a:rPr>
              <a:t>SparkSession</a:t>
            </a:r>
            <a:r>
              <a:rPr lang="en-US" sz="3000">
                <a:solidFill>
                  <a:srgbClr val="000000"/>
                </a:solidFill>
                <a:latin typeface="Tahoma"/>
                <a:ea typeface="Tahoma"/>
                <a:cs typeface="Tahoma"/>
                <a:sym typeface="Tahoma"/>
              </a:rPr>
              <a:t> </a:t>
            </a:r>
            <a:r>
              <a:rPr lang="en-US" sz="3000" err="1">
                <a:solidFill>
                  <a:srgbClr val="000000"/>
                </a:solidFill>
                <a:latin typeface="Tahoma"/>
                <a:ea typeface="Tahoma"/>
                <a:cs typeface="Tahoma"/>
                <a:sym typeface="Tahoma"/>
              </a:rPr>
              <a:t>và</a:t>
            </a:r>
            <a:r>
              <a:rPr lang="en-US" sz="3000">
                <a:solidFill>
                  <a:srgbClr val="000000"/>
                </a:solidFill>
                <a:latin typeface="Tahoma"/>
                <a:ea typeface="Tahoma"/>
                <a:cs typeface="Tahoma"/>
                <a:sym typeface="Tahoma"/>
              </a:rPr>
              <a:t> </a:t>
            </a:r>
            <a:r>
              <a:rPr lang="en-US" sz="3000" err="1">
                <a:solidFill>
                  <a:srgbClr val="000000"/>
                </a:solidFill>
                <a:latin typeface="Tahoma"/>
                <a:ea typeface="Tahoma"/>
                <a:cs typeface="Tahoma"/>
                <a:sym typeface="Tahoma"/>
              </a:rPr>
              <a:t>đọc</a:t>
            </a:r>
            <a:r>
              <a:rPr lang="en-US" sz="3000">
                <a:solidFill>
                  <a:srgbClr val="000000"/>
                </a:solidFill>
                <a:latin typeface="Tahoma"/>
                <a:ea typeface="Tahoma"/>
                <a:cs typeface="Tahoma"/>
                <a:sym typeface="Tahoma"/>
              </a:rPr>
              <a:t> </a:t>
            </a:r>
            <a:r>
              <a:rPr lang="en-US" sz="3000" err="1">
                <a:solidFill>
                  <a:srgbClr val="000000"/>
                </a:solidFill>
                <a:latin typeface="Tahoma"/>
                <a:ea typeface="Tahoma"/>
                <a:cs typeface="Tahoma"/>
                <a:sym typeface="Tahoma"/>
              </a:rPr>
              <a:t>dữ</a:t>
            </a:r>
            <a:r>
              <a:rPr lang="en-US" sz="3000">
                <a:solidFill>
                  <a:srgbClr val="000000"/>
                </a:solidFill>
                <a:latin typeface="Tahoma"/>
                <a:ea typeface="Tahoma"/>
                <a:cs typeface="Tahoma"/>
                <a:sym typeface="Tahoma"/>
              </a:rPr>
              <a:t> </a:t>
            </a:r>
            <a:r>
              <a:rPr lang="en-US" sz="3000" err="1">
                <a:solidFill>
                  <a:srgbClr val="000000"/>
                </a:solidFill>
                <a:latin typeface="Tahoma"/>
                <a:ea typeface="Tahoma"/>
                <a:cs typeface="Tahoma"/>
                <a:sym typeface="Tahoma"/>
              </a:rPr>
              <a:t>liệu</a:t>
            </a:r>
            <a:r>
              <a:rPr lang="en-US" sz="3000">
                <a:solidFill>
                  <a:srgbClr val="000000"/>
                </a:solidFill>
                <a:latin typeface="Tahoma"/>
                <a:ea typeface="Tahoma"/>
                <a:cs typeface="Tahoma"/>
                <a:sym typeface="Tahoma"/>
              </a:rPr>
              <a:t> </a:t>
            </a:r>
            <a:r>
              <a:rPr lang="en-US" sz="3000" err="1">
                <a:solidFill>
                  <a:srgbClr val="000000"/>
                </a:solidFill>
                <a:latin typeface="Tahoma"/>
                <a:ea typeface="Tahoma"/>
                <a:cs typeface="Tahoma"/>
                <a:sym typeface="Tahoma"/>
              </a:rPr>
              <a:t>từ</a:t>
            </a:r>
            <a:r>
              <a:rPr lang="en-US" sz="3000">
                <a:solidFill>
                  <a:srgbClr val="000000"/>
                </a:solidFill>
                <a:latin typeface="Tahoma"/>
                <a:ea typeface="Tahoma"/>
                <a:cs typeface="Tahoma"/>
                <a:sym typeface="Tahoma"/>
              </a:rPr>
              <a:t> Delta Table.</a:t>
            </a:r>
          </a:p>
          <a:p>
            <a:pPr marL="647700" lvl="1" indent="-323850" algn="just">
              <a:lnSpc>
                <a:spcPts val="4200"/>
              </a:lnSpc>
              <a:buFont typeface="Arial"/>
              <a:buChar char="•"/>
            </a:pPr>
            <a:r>
              <a:rPr lang="en-US" sz="3000" err="1">
                <a:solidFill>
                  <a:srgbClr val="000000"/>
                </a:solidFill>
                <a:latin typeface="Tahoma"/>
                <a:ea typeface="Tahoma"/>
                <a:cs typeface="Tahoma"/>
                <a:sym typeface="Tahoma"/>
              </a:rPr>
              <a:t>Sử</a:t>
            </a:r>
            <a:r>
              <a:rPr lang="en-US" sz="3000">
                <a:solidFill>
                  <a:srgbClr val="000000"/>
                </a:solidFill>
                <a:latin typeface="Tahoma"/>
                <a:ea typeface="Tahoma"/>
                <a:cs typeface="Tahoma"/>
                <a:sym typeface="Tahoma"/>
              </a:rPr>
              <a:t> </a:t>
            </a:r>
            <a:r>
              <a:rPr lang="en-US" sz="3000" err="1">
                <a:solidFill>
                  <a:srgbClr val="000000"/>
                </a:solidFill>
                <a:latin typeface="Tahoma"/>
                <a:ea typeface="Tahoma"/>
                <a:cs typeface="Tahoma"/>
                <a:sym typeface="Tahoma"/>
              </a:rPr>
              <a:t>dụng</a:t>
            </a:r>
            <a:r>
              <a:rPr lang="en-US" sz="3000">
                <a:solidFill>
                  <a:srgbClr val="000000"/>
                </a:solidFill>
                <a:latin typeface="Tahoma"/>
                <a:ea typeface="Tahoma"/>
                <a:cs typeface="Tahoma"/>
                <a:sym typeface="Tahoma"/>
              </a:rPr>
              <a:t> </a:t>
            </a:r>
            <a:r>
              <a:rPr lang="en-US" sz="3000" err="1">
                <a:solidFill>
                  <a:srgbClr val="000000"/>
                </a:solidFill>
                <a:latin typeface="Tahoma"/>
                <a:ea typeface="Tahoma"/>
                <a:cs typeface="Tahoma"/>
                <a:sym typeface="Tahoma"/>
              </a:rPr>
              <a:t>StringIndexer</a:t>
            </a:r>
            <a:r>
              <a:rPr lang="en-US" sz="3000">
                <a:solidFill>
                  <a:srgbClr val="000000"/>
                </a:solidFill>
                <a:latin typeface="Tahoma"/>
                <a:ea typeface="Tahoma"/>
                <a:cs typeface="Tahoma"/>
                <a:sym typeface="Tahoma"/>
              </a:rPr>
              <a:t> </a:t>
            </a:r>
            <a:r>
              <a:rPr lang="en-US" sz="3000" err="1">
                <a:solidFill>
                  <a:srgbClr val="000000"/>
                </a:solidFill>
                <a:latin typeface="Tahoma"/>
                <a:ea typeface="Tahoma"/>
                <a:cs typeface="Tahoma"/>
                <a:sym typeface="Tahoma"/>
              </a:rPr>
              <a:t>và</a:t>
            </a:r>
            <a:r>
              <a:rPr lang="en-US" sz="3000">
                <a:solidFill>
                  <a:srgbClr val="000000"/>
                </a:solidFill>
                <a:latin typeface="Tahoma"/>
                <a:ea typeface="Tahoma"/>
                <a:cs typeface="Tahoma"/>
                <a:sym typeface="Tahoma"/>
              </a:rPr>
              <a:t> </a:t>
            </a:r>
            <a:r>
              <a:rPr lang="en-US" sz="3000" err="1">
                <a:solidFill>
                  <a:srgbClr val="000000"/>
                </a:solidFill>
                <a:latin typeface="Tahoma"/>
                <a:ea typeface="Tahoma"/>
                <a:cs typeface="Tahoma"/>
                <a:sym typeface="Tahoma"/>
              </a:rPr>
              <a:t>VectorAssembler</a:t>
            </a:r>
            <a:r>
              <a:rPr lang="en-US" sz="3000">
                <a:solidFill>
                  <a:srgbClr val="000000"/>
                </a:solidFill>
                <a:latin typeface="Tahoma"/>
                <a:ea typeface="Tahoma"/>
                <a:cs typeface="Tahoma"/>
                <a:sym typeface="Tahoma"/>
              </a:rPr>
              <a:t> </a:t>
            </a:r>
            <a:r>
              <a:rPr lang="en-US" sz="3000" err="1">
                <a:solidFill>
                  <a:srgbClr val="000000"/>
                </a:solidFill>
                <a:latin typeface="Tahoma"/>
                <a:ea typeface="Tahoma"/>
                <a:cs typeface="Tahoma"/>
                <a:sym typeface="Tahoma"/>
              </a:rPr>
              <a:t>để</a:t>
            </a:r>
            <a:r>
              <a:rPr lang="en-US" sz="3000">
                <a:solidFill>
                  <a:srgbClr val="000000"/>
                </a:solidFill>
                <a:latin typeface="Tahoma"/>
                <a:ea typeface="Tahoma"/>
                <a:cs typeface="Tahoma"/>
                <a:sym typeface="Tahoma"/>
              </a:rPr>
              <a:t> </a:t>
            </a:r>
            <a:r>
              <a:rPr lang="en-US" sz="3000" err="1">
                <a:solidFill>
                  <a:srgbClr val="000000"/>
                </a:solidFill>
                <a:latin typeface="Tahoma"/>
                <a:ea typeface="Tahoma"/>
                <a:cs typeface="Tahoma"/>
                <a:sym typeface="Tahoma"/>
              </a:rPr>
              <a:t>xử</a:t>
            </a:r>
            <a:r>
              <a:rPr lang="en-US" sz="3000">
                <a:solidFill>
                  <a:srgbClr val="000000"/>
                </a:solidFill>
                <a:latin typeface="Tahoma"/>
                <a:ea typeface="Tahoma"/>
                <a:cs typeface="Tahoma"/>
                <a:sym typeface="Tahoma"/>
              </a:rPr>
              <a:t> </a:t>
            </a:r>
            <a:r>
              <a:rPr lang="en-US" sz="3000" err="1">
                <a:solidFill>
                  <a:srgbClr val="000000"/>
                </a:solidFill>
                <a:latin typeface="Tahoma"/>
                <a:ea typeface="Tahoma"/>
                <a:cs typeface="Tahoma"/>
                <a:sym typeface="Tahoma"/>
              </a:rPr>
              <a:t>lý</a:t>
            </a:r>
            <a:r>
              <a:rPr lang="en-US" sz="3000">
                <a:solidFill>
                  <a:srgbClr val="000000"/>
                </a:solidFill>
                <a:latin typeface="Tahoma"/>
                <a:ea typeface="Tahoma"/>
                <a:cs typeface="Tahoma"/>
                <a:sym typeface="Tahoma"/>
              </a:rPr>
              <a:t> </a:t>
            </a:r>
            <a:r>
              <a:rPr lang="en-US" sz="3000" err="1">
                <a:solidFill>
                  <a:srgbClr val="000000"/>
                </a:solidFill>
                <a:latin typeface="Tahoma"/>
                <a:ea typeface="Tahoma"/>
                <a:cs typeface="Tahoma"/>
                <a:sym typeface="Tahoma"/>
              </a:rPr>
              <a:t>dữ</a:t>
            </a:r>
            <a:r>
              <a:rPr lang="en-US" sz="3000">
                <a:solidFill>
                  <a:srgbClr val="000000"/>
                </a:solidFill>
                <a:latin typeface="Tahoma"/>
                <a:ea typeface="Tahoma"/>
                <a:cs typeface="Tahoma"/>
                <a:sym typeface="Tahoma"/>
              </a:rPr>
              <a:t> </a:t>
            </a:r>
            <a:r>
              <a:rPr lang="en-US" sz="3000" err="1">
                <a:solidFill>
                  <a:srgbClr val="000000"/>
                </a:solidFill>
                <a:latin typeface="Tahoma"/>
                <a:ea typeface="Tahoma"/>
                <a:cs typeface="Tahoma"/>
                <a:sym typeface="Tahoma"/>
              </a:rPr>
              <a:t>liệu</a:t>
            </a:r>
            <a:r>
              <a:rPr lang="en-US" sz="3000">
                <a:solidFill>
                  <a:srgbClr val="000000"/>
                </a:solidFill>
                <a:latin typeface="Tahoma"/>
                <a:ea typeface="Tahoma"/>
                <a:cs typeface="Tahoma"/>
                <a:sym typeface="Tahoma"/>
              </a:rPr>
              <a:t>.</a:t>
            </a:r>
          </a:p>
          <a:p>
            <a:pPr marL="647700" lvl="1" indent="-323850" algn="just">
              <a:lnSpc>
                <a:spcPts val="4200"/>
              </a:lnSpc>
              <a:buFont typeface="Arial"/>
              <a:buChar char="•"/>
            </a:pPr>
            <a:r>
              <a:rPr lang="en-US" sz="3000" err="1">
                <a:solidFill>
                  <a:srgbClr val="000000"/>
                </a:solidFill>
                <a:latin typeface="Tahoma"/>
                <a:ea typeface="Tahoma"/>
                <a:cs typeface="Tahoma"/>
                <a:sym typeface="Tahoma"/>
              </a:rPr>
              <a:t>Huấn</a:t>
            </a:r>
            <a:r>
              <a:rPr lang="en-US" sz="3000">
                <a:solidFill>
                  <a:srgbClr val="000000"/>
                </a:solidFill>
                <a:latin typeface="Tahoma"/>
                <a:ea typeface="Tahoma"/>
                <a:cs typeface="Tahoma"/>
                <a:sym typeface="Tahoma"/>
              </a:rPr>
              <a:t> </a:t>
            </a:r>
            <a:r>
              <a:rPr lang="en-US" sz="3000" err="1">
                <a:solidFill>
                  <a:srgbClr val="000000"/>
                </a:solidFill>
                <a:latin typeface="Tahoma"/>
                <a:ea typeface="Tahoma"/>
                <a:cs typeface="Tahoma"/>
                <a:sym typeface="Tahoma"/>
              </a:rPr>
              <a:t>luyện</a:t>
            </a:r>
            <a:r>
              <a:rPr lang="en-US" sz="3000">
                <a:solidFill>
                  <a:srgbClr val="000000"/>
                </a:solidFill>
                <a:latin typeface="Tahoma"/>
                <a:ea typeface="Tahoma"/>
                <a:cs typeface="Tahoma"/>
                <a:sym typeface="Tahoma"/>
              </a:rPr>
              <a:t> </a:t>
            </a:r>
            <a:r>
              <a:rPr lang="en-US" sz="3000" err="1">
                <a:solidFill>
                  <a:srgbClr val="000000"/>
                </a:solidFill>
                <a:latin typeface="Tahoma"/>
                <a:ea typeface="Tahoma"/>
                <a:cs typeface="Tahoma"/>
                <a:sym typeface="Tahoma"/>
              </a:rPr>
              <a:t>và</a:t>
            </a:r>
            <a:r>
              <a:rPr lang="en-US" sz="3000">
                <a:solidFill>
                  <a:srgbClr val="000000"/>
                </a:solidFill>
                <a:latin typeface="Tahoma"/>
                <a:ea typeface="Tahoma"/>
                <a:cs typeface="Tahoma"/>
                <a:sym typeface="Tahoma"/>
              </a:rPr>
              <a:t> </a:t>
            </a:r>
            <a:r>
              <a:rPr lang="en-US" sz="3000" err="1">
                <a:solidFill>
                  <a:srgbClr val="000000"/>
                </a:solidFill>
                <a:latin typeface="Tahoma"/>
                <a:ea typeface="Tahoma"/>
                <a:cs typeface="Tahoma"/>
                <a:sym typeface="Tahoma"/>
              </a:rPr>
              <a:t>kiểm</a:t>
            </a:r>
            <a:r>
              <a:rPr lang="en-US" sz="3000">
                <a:solidFill>
                  <a:srgbClr val="000000"/>
                </a:solidFill>
                <a:latin typeface="Tahoma"/>
                <a:ea typeface="Tahoma"/>
                <a:cs typeface="Tahoma"/>
                <a:sym typeface="Tahoma"/>
              </a:rPr>
              <a:t> </a:t>
            </a:r>
            <a:r>
              <a:rPr lang="en-US" sz="3000" err="1">
                <a:solidFill>
                  <a:srgbClr val="000000"/>
                </a:solidFill>
                <a:latin typeface="Tahoma"/>
                <a:ea typeface="Tahoma"/>
                <a:cs typeface="Tahoma"/>
                <a:sym typeface="Tahoma"/>
              </a:rPr>
              <a:t>tra</a:t>
            </a:r>
            <a:r>
              <a:rPr lang="en-US" sz="3000">
                <a:solidFill>
                  <a:srgbClr val="000000"/>
                </a:solidFill>
                <a:latin typeface="Tahoma"/>
                <a:ea typeface="Tahoma"/>
                <a:cs typeface="Tahoma"/>
                <a:sym typeface="Tahoma"/>
              </a:rPr>
              <a:t> </a:t>
            </a:r>
            <a:r>
              <a:rPr lang="en-US" sz="3000" err="1">
                <a:solidFill>
                  <a:srgbClr val="000000"/>
                </a:solidFill>
                <a:latin typeface="Tahoma"/>
                <a:ea typeface="Tahoma"/>
                <a:cs typeface="Tahoma"/>
                <a:sym typeface="Tahoma"/>
              </a:rPr>
              <a:t>mô</a:t>
            </a:r>
            <a:r>
              <a:rPr lang="en-US" sz="3000">
                <a:solidFill>
                  <a:srgbClr val="000000"/>
                </a:solidFill>
                <a:latin typeface="Tahoma"/>
                <a:ea typeface="Tahoma"/>
                <a:cs typeface="Tahoma"/>
                <a:sym typeface="Tahoma"/>
              </a:rPr>
              <a:t> </a:t>
            </a:r>
            <a:r>
              <a:rPr lang="en-US" sz="3000" err="1">
                <a:solidFill>
                  <a:srgbClr val="000000"/>
                </a:solidFill>
                <a:latin typeface="Tahoma"/>
                <a:ea typeface="Tahoma"/>
                <a:cs typeface="Tahoma"/>
                <a:sym typeface="Tahoma"/>
              </a:rPr>
              <a:t>hình</a:t>
            </a:r>
            <a:r>
              <a:rPr lang="en-US" sz="3000">
                <a:solidFill>
                  <a:srgbClr val="000000"/>
                </a:solidFill>
                <a:latin typeface="Tahoma"/>
                <a:ea typeface="Tahoma"/>
                <a:cs typeface="Tahoma"/>
                <a:sym typeface="Tahoma"/>
              </a:rPr>
              <a:t> Linear Regression (80% </a:t>
            </a:r>
            <a:r>
              <a:rPr lang="en-US" sz="3000" err="1">
                <a:solidFill>
                  <a:srgbClr val="000000"/>
                </a:solidFill>
                <a:latin typeface="Tahoma"/>
                <a:ea typeface="Tahoma"/>
                <a:cs typeface="Tahoma"/>
                <a:sym typeface="Tahoma"/>
              </a:rPr>
              <a:t>huấn</a:t>
            </a:r>
            <a:r>
              <a:rPr lang="en-US" sz="3000">
                <a:solidFill>
                  <a:srgbClr val="000000"/>
                </a:solidFill>
                <a:latin typeface="Tahoma"/>
                <a:ea typeface="Tahoma"/>
                <a:cs typeface="Tahoma"/>
                <a:sym typeface="Tahoma"/>
              </a:rPr>
              <a:t> </a:t>
            </a:r>
            <a:r>
              <a:rPr lang="en-US" sz="3000" err="1">
                <a:solidFill>
                  <a:srgbClr val="000000"/>
                </a:solidFill>
                <a:latin typeface="Tahoma"/>
                <a:ea typeface="Tahoma"/>
                <a:cs typeface="Tahoma"/>
                <a:sym typeface="Tahoma"/>
              </a:rPr>
              <a:t>luyện</a:t>
            </a:r>
            <a:r>
              <a:rPr lang="en-US" sz="3000">
                <a:solidFill>
                  <a:srgbClr val="000000"/>
                </a:solidFill>
                <a:latin typeface="Tahoma"/>
                <a:ea typeface="Tahoma"/>
                <a:cs typeface="Tahoma"/>
                <a:sym typeface="Tahoma"/>
              </a:rPr>
              <a:t>, 20% </a:t>
            </a:r>
            <a:r>
              <a:rPr lang="en-US" sz="3000" err="1">
                <a:solidFill>
                  <a:srgbClr val="000000"/>
                </a:solidFill>
                <a:latin typeface="Tahoma"/>
                <a:ea typeface="Tahoma"/>
                <a:cs typeface="Tahoma"/>
                <a:sym typeface="Tahoma"/>
              </a:rPr>
              <a:t>kiểm</a:t>
            </a:r>
            <a:r>
              <a:rPr lang="en-US" sz="3000">
                <a:solidFill>
                  <a:srgbClr val="000000"/>
                </a:solidFill>
                <a:latin typeface="Tahoma"/>
                <a:ea typeface="Tahoma"/>
                <a:cs typeface="Tahoma"/>
                <a:sym typeface="Tahoma"/>
              </a:rPr>
              <a:t> </a:t>
            </a:r>
            <a:r>
              <a:rPr lang="en-US" sz="3000" err="1">
                <a:solidFill>
                  <a:srgbClr val="000000"/>
                </a:solidFill>
                <a:latin typeface="Tahoma"/>
                <a:ea typeface="Tahoma"/>
                <a:cs typeface="Tahoma"/>
                <a:sym typeface="Tahoma"/>
              </a:rPr>
              <a:t>tra</a:t>
            </a:r>
            <a:r>
              <a:rPr lang="en-US" sz="3000">
                <a:solidFill>
                  <a:srgbClr val="000000"/>
                </a:solidFill>
                <a:latin typeface="Tahoma"/>
                <a:ea typeface="Tahoma"/>
                <a:cs typeface="Tahoma"/>
                <a:sym typeface="Tahoma"/>
              </a:rPr>
              <a:t>).</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026458" y="-698443"/>
            <a:ext cx="1396886" cy="1396886"/>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3972F0">
                    <a:alpha val="100000"/>
                  </a:srgbClr>
                </a:gs>
                <a:gs pos="100000">
                  <a:srgbClr val="1CDAFF">
                    <a:alpha val="100000"/>
                  </a:srgbClr>
                </a:gs>
              </a:gsLst>
              <a:lin ang="5400000"/>
            </a:gradFill>
          </p:spPr>
          <p:txBody>
            <a:bodyPr/>
            <a:lstStyle/>
            <a:p>
              <a:endParaRPr lang="en-US">
                <a:latin typeface="Tahoma" panose="020B0604030504040204" pitchFamily="34" charset="0"/>
              </a:endParaRPr>
            </a:p>
          </p:txBody>
        </p:sp>
        <p:sp>
          <p:nvSpPr>
            <p:cNvPr id="4" name="TextBox 4"/>
            <p:cNvSpPr txBox="1"/>
            <p:nvPr/>
          </p:nvSpPr>
          <p:spPr>
            <a:xfrm>
              <a:off x="76200" y="28575"/>
              <a:ext cx="660400" cy="708025"/>
            </a:xfrm>
            <a:prstGeom prst="rect">
              <a:avLst/>
            </a:prstGeom>
          </p:spPr>
          <p:txBody>
            <a:bodyPr lIns="50800" tIns="50800" rIns="50800" bIns="50800" rtlCol="0" anchor="ctr"/>
            <a:lstStyle/>
            <a:p>
              <a:pPr algn="ctr">
                <a:lnSpc>
                  <a:spcPts val="2659"/>
                </a:lnSpc>
                <a:spcBef>
                  <a:spcPct val="0"/>
                </a:spcBef>
              </a:pPr>
              <a:endParaRPr>
                <a:latin typeface="Tahoma" panose="020B0604030504040204" pitchFamily="34" charset="0"/>
              </a:endParaRPr>
            </a:p>
          </p:txBody>
        </p:sp>
      </p:grpSp>
      <p:grpSp>
        <p:nvGrpSpPr>
          <p:cNvPr id="5" name="Group 5"/>
          <p:cNvGrpSpPr/>
          <p:nvPr/>
        </p:nvGrpSpPr>
        <p:grpSpPr>
          <a:xfrm>
            <a:off x="7024780" y="7676424"/>
            <a:ext cx="1396886" cy="1396886"/>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3972F0">
                    <a:alpha val="100000"/>
                  </a:srgbClr>
                </a:gs>
                <a:gs pos="100000">
                  <a:srgbClr val="1CDAFF">
                    <a:alpha val="100000"/>
                  </a:srgbClr>
                </a:gs>
              </a:gsLst>
              <a:lin ang="5400000"/>
            </a:gradFill>
          </p:spPr>
          <p:txBody>
            <a:bodyPr/>
            <a:lstStyle/>
            <a:p>
              <a:endParaRPr lang="en-US">
                <a:latin typeface="Tahoma" panose="020B0604030504040204" pitchFamily="34" charset="0"/>
              </a:endParaRPr>
            </a:p>
          </p:txBody>
        </p:sp>
        <p:sp>
          <p:nvSpPr>
            <p:cNvPr id="7" name="TextBox 7"/>
            <p:cNvSpPr txBox="1"/>
            <p:nvPr/>
          </p:nvSpPr>
          <p:spPr>
            <a:xfrm>
              <a:off x="76200" y="28575"/>
              <a:ext cx="660400" cy="708025"/>
            </a:xfrm>
            <a:prstGeom prst="rect">
              <a:avLst/>
            </a:prstGeom>
          </p:spPr>
          <p:txBody>
            <a:bodyPr lIns="50800" tIns="50800" rIns="50800" bIns="50800" rtlCol="0" anchor="ctr"/>
            <a:lstStyle/>
            <a:p>
              <a:pPr algn="ctr">
                <a:lnSpc>
                  <a:spcPts val="2659"/>
                </a:lnSpc>
                <a:spcBef>
                  <a:spcPct val="0"/>
                </a:spcBef>
              </a:pPr>
              <a:endParaRPr>
                <a:latin typeface="Tahoma" panose="020B0604030504040204" pitchFamily="34" charset="0"/>
              </a:endParaRPr>
            </a:p>
          </p:txBody>
        </p:sp>
      </p:grpSp>
      <p:grpSp>
        <p:nvGrpSpPr>
          <p:cNvPr id="8" name="Group 8"/>
          <p:cNvGrpSpPr/>
          <p:nvPr/>
        </p:nvGrpSpPr>
        <p:grpSpPr>
          <a:xfrm>
            <a:off x="397194" y="9528902"/>
            <a:ext cx="2843208" cy="2843208"/>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3972F0">
                    <a:alpha val="100000"/>
                  </a:srgbClr>
                </a:gs>
                <a:gs pos="100000">
                  <a:srgbClr val="1CDAFF">
                    <a:alpha val="100000"/>
                  </a:srgbClr>
                </a:gs>
              </a:gsLst>
              <a:lin ang="5400000"/>
            </a:gradFill>
          </p:spPr>
          <p:txBody>
            <a:bodyPr/>
            <a:lstStyle/>
            <a:p>
              <a:endParaRPr lang="en-US">
                <a:latin typeface="Tahoma" panose="020B0604030504040204" pitchFamily="34" charset="0"/>
              </a:endParaRPr>
            </a:p>
          </p:txBody>
        </p:sp>
        <p:sp>
          <p:nvSpPr>
            <p:cNvPr id="10" name="TextBox 10"/>
            <p:cNvSpPr txBox="1"/>
            <p:nvPr/>
          </p:nvSpPr>
          <p:spPr>
            <a:xfrm>
              <a:off x="76200" y="28575"/>
              <a:ext cx="660400" cy="708025"/>
            </a:xfrm>
            <a:prstGeom prst="rect">
              <a:avLst/>
            </a:prstGeom>
          </p:spPr>
          <p:txBody>
            <a:bodyPr lIns="50800" tIns="50800" rIns="50800" bIns="50800" rtlCol="0" anchor="ctr"/>
            <a:lstStyle/>
            <a:p>
              <a:pPr algn="ctr">
                <a:lnSpc>
                  <a:spcPts val="2659"/>
                </a:lnSpc>
                <a:spcBef>
                  <a:spcPct val="0"/>
                </a:spcBef>
              </a:pPr>
              <a:endParaRPr>
                <a:latin typeface="Tahoma" panose="020B0604030504040204" pitchFamily="34" charset="0"/>
              </a:endParaRPr>
            </a:p>
          </p:txBody>
        </p:sp>
      </p:grpSp>
      <p:sp>
        <p:nvSpPr>
          <p:cNvPr id="11" name="Freeform 11"/>
          <p:cNvSpPr/>
          <p:nvPr/>
        </p:nvSpPr>
        <p:spPr>
          <a:xfrm>
            <a:off x="-883433" y="4489895"/>
            <a:ext cx="1766866" cy="969568"/>
          </a:xfrm>
          <a:custGeom>
            <a:avLst/>
            <a:gdLst/>
            <a:ahLst/>
            <a:cxnLst/>
            <a:rect l="l" t="t" r="r" b="b"/>
            <a:pathLst>
              <a:path w="1766866" h="969568">
                <a:moveTo>
                  <a:pt x="0" y="0"/>
                </a:moveTo>
                <a:lnTo>
                  <a:pt x="1766866" y="0"/>
                </a:lnTo>
                <a:lnTo>
                  <a:pt x="1766866" y="969568"/>
                </a:lnTo>
                <a:lnTo>
                  <a:pt x="0" y="96956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latin typeface="Tahoma" panose="020B0604030504040204" pitchFamily="34" charset="0"/>
            </a:endParaRPr>
          </a:p>
        </p:txBody>
      </p:sp>
      <p:sp>
        <p:nvSpPr>
          <p:cNvPr id="12" name="Freeform 12"/>
          <p:cNvSpPr/>
          <p:nvPr/>
        </p:nvSpPr>
        <p:spPr>
          <a:xfrm rot="5400000">
            <a:off x="8597549" y="7890083"/>
            <a:ext cx="1766866" cy="969568"/>
          </a:xfrm>
          <a:custGeom>
            <a:avLst/>
            <a:gdLst/>
            <a:ahLst/>
            <a:cxnLst/>
            <a:rect l="l" t="t" r="r" b="b"/>
            <a:pathLst>
              <a:path w="1766866" h="969568">
                <a:moveTo>
                  <a:pt x="0" y="0"/>
                </a:moveTo>
                <a:lnTo>
                  <a:pt x="1766867" y="0"/>
                </a:lnTo>
                <a:lnTo>
                  <a:pt x="1766867" y="969568"/>
                </a:lnTo>
                <a:lnTo>
                  <a:pt x="0" y="96956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latin typeface="Tahoma" panose="020B0604030504040204" pitchFamily="34" charset="0"/>
            </a:endParaRPr>
          </a:p>
        </p:txBody>
      </p:sp>
      <p:grpSp>
        <p:nvGrpSpPr>
          <p:cNvPr id="13" name="Group 13"/>
          <p:cNvGrpSpPr/>
          <p:nvPr/>
        </p:nvGrpSpPr>
        <p:grpSpPr>
          <a:xfrm>
            <a:off x="10803966" y="-1278586"/>
            <a:ext cx="10194791" cy="12844173"/>
            <a:chOff x="0" y="0"/>
            <a:chExt cx="2685048" cy="3382827"/>
          </a:xfrm>
        </p:grpSpPr>
        <p:sp>
          <p:nvSpPr>
            <p:cNvPr id="14" name="Freeform 14"/>
            <p:cNvSpPr/>
            <p:nvPr/>
          </p:nvSpPr>
          <p:spPr>
            <a:xfrm>
              <a:off x="0" y="0"/>
              <a:ext cx="2685048" cy="3382827"/>
            </a:xfrm>
            <a:custGeom>
              <a:avLst/>
              <a:gdLst/>
              <a:ahLst/>
              <a:cxnLst/>
              <a:rect l="l" t="t" r="r" b="b"/>
              <a:pathLst>
                <a:path w="2685048" h="3382827">
                  <a:moveTo>
                    <a:pt x="38729" y="0"/>
                  </a:moveTo>
                  <a:lnTo>
                    <a:pt x="2646319" y="0"/>
                  </a:lnTo>
                  <a:cubicBezTo>
                    <a:pt x="2667708" y="0"/>
                    <a:pt x="2685048" y="17340"/>
                    <a:pt x="2685048" y="38729"/>
                  </a:cubicBezTo>
                  <a:lnTo>
                    <a:pt x="2685048" y="3344098"/>
                  </a:lnTo>
                  <a:cubicBezTo>
                    <a:pt x="2685048" y="3365488"/>
                    <a:pt x="2667708" y="3382827"/>
                    <a:pt x="2646319" y="3382827"/>
                  </a:cubicBezTo>
                  <a:lnTo>
                    <a:pt x="38729" y="3382827"/>
                  </a:lnTo>
                  <a:cubicBezTo>
                    <a:pt x="17340" y="3382827"/>
                    <a:pt x="0" y="3365488"/>
                    <a:pt x="0" y="3344098"/>
                  </a:cubicBezTo>
                  <a:lnTo>
                    <a:pt x="0" y="38729"/>
                  </a:lnTo>
                  <a:cubicBezTo>
                    <a:pt x="0" y="17340"/>
                    <a:pt x="17340" y="0"/>
                    <a:pt x="38729" y="0"/>
                  </a:cubicBezTo>
                  <a:close/>
                </a:path>
              </a:pathLst>
            </a:custGeom>
            <a:solidFill>
              <a:srgbClr val="3972F0"/>
            </a:solidFill>
          </p:spPr>
          <p:txBody>
            <a:bodyPr/>
            <a:lstStyle/>
            <a:p>
              <a:endParaRPr lang="en-US">
                <a:latin typeface="Tahoma" panose="020B0604030504040204" pitchFamily="34" charset="0"/>
              </a:endParaRPr>
            </a:p>
          </p:txBody>
        </p:sp>
        <p:sp>
          <p:nvSpPr>
            <p:cNvPr id="15" name="TextBox 15"/>
            <p:cNvSpPr txBox="1"/>
            <p:nvPr/>
          </p:nvSpPr>
          <p:spPr>
            <a:xfrm>
              <a:off x="0" y="-47625"/>
              <a:ext cx="2685048" cy="3430452"/>
            </a:xfrm>
            <a:prstGeom prst="rect">
              <a:avLst/>
            </a:prstGeom>
          </p:spPr>
          <p:txBody>
            <a:bodyPr lIns="50800" tIns="50800" rIns="50800" bIns="50800" rtlCol="0" anchor="ctr"/>
            <a:lstStyle/>
            <a:p>
              <a:pPr algn="ctr">
                <a:lnSpc>
                  <a:spcPts val="2659"/>
                </a:lnSpc>
              </a:pPr>
              <a:endParaRPr>
                <a:latin typeface="Tahoma" panose="020B0604030504040204" pitchFamily="34" charset="0"/>
              </a:endParaRPr>
            </a:p>
          </p:txBody>
        </p:sp>
      </p:grpSp>
      <p:sp>
        <p:nvSpPr>
          <p:cNvPr id="16" name="Freeform 16"/>
          <p:cNvSpPr/>
          <p:nvPr/>
        </p:nvSpPr>
        <p:spPr>
          <a:xfrm rot="2599173">
            <a:off x="6707246" y="735973"/>
            <a:ext cx="635068" cy="585453"/>
          </a:xfrm>
          <a:custGeom>
            <a:avLst/>
            <a:gdLst/>
            <a:ahLst/>
            <a:cxnLst/>
            <a:rect l="l" t="t" r="r" b="b"/>
            <a:pathLst>
              <a:path w="635068" h="585453">
                <a:moveTo>
                  <a:pt x="0" y="0"/>
                </a:moveTo>
                <a:lnTo>
                  <a:pt x="635068" y="0"/>
                </a:lnTo>
                <a:lnTo>
                  <a:pt x="635068" y="585454"/>
                </a:lnTo>
                <a:lnTo>
                  <a:pt x="0" y="585454"/>
                </a:lnTo>
                <a:lnTo>
                  <a:pt x="0" y="0"/>
                </a:lnTo>
                <a:close/>
              </a:path>
            </a:pathLst>
          </a:custGeom>
          <a:blipFill>
            <a:blip r:embed="rId4">
              <a:extLst>
                <a:ext uri="{96DAC541-7B7A-43D3-8B79-37D633B846F1}">
                  <asvg:svgBlip xmlns:asvg="http://schemas.microsoft.com/office/drawing/2016/SVG/main" r:embed="rId5"/>
                </a:ext>
              </a:extLst>
            </a:blip>
            <a:stretch>
              <a:fillRect l="-31484" t="-39236" r="-39297" b="-46019"/>
            </a:stretch>
          </a:blipFill>
        </p:spPr>
        <p:txBody>
          <a:bodyPr/>
          <a:lstStyle/>
          <a:p>
            <a:endParaRPr lang="en-US">
              <a:latin typeface="Tahoma" panose="020B0604030504040204" pitchFamily="34" charset="0"/>
            </a:endParaRPr>
          </a:p>
        </p:txBody>
      </p:sp>
      <p:sp>
        <p:nvSpPr>
          <p:cNvPr id="17" name="Freeform 17"/>
          <p:cNvSpPr/>
          <p:nvPr/>
        </p:nvSpPr>
        <p:spPr>
          <a:xfrm>
            <a:off x="1301397" y="4065158"/>
            <a:ext cx="8664369" cy="3938350"/>
          </a:xfrm>
          <a:custGeom>
            <a:avLst/>
            <a:gdLst/>
            <a:ahLst/>
            <a:cxnLst/>
            <a:rect l="l" t="t" r="r" b="b"/>
            <a:pathLst>
              <a:path w="8664369" h="3938350">
                <a:moveTo>
                  <a:pt x="0" y="0"/>
                </a:moveTo>
                <a:lnTo>
                  <a:pt x="8664369" y="0"/>
                </a:lnTo>
                <a:lnTo>
                  <a:pt x="8664369" y="3938350"/>
                </a:lnTo>
                <a:lnTo>
                  <a:pt x="0" y="3938350"/>
                </a:lnTo>
                <a:lnTo>
                  <a:pt x="0" y="0"/>
                </a:lnTo>
                <a:close/>
              </a:path>
            </a:pathLst>
          </a:custGeom>
          <a:blipFill>
            <a:blip r:embed="rId6"/>
            <a:stretch>
              <a:fillRect/>
            </a:stretch>
          </a:blipFill>
        </p:spPr>
        <p:txBody>
          <a:bodyPr/>
          <a:lstStyle/>
          <a:p>
            <a:endParaRPr lang="en-US">
              <a:latin typeface="Tahoma" panose="020B0604030504040204" pitchFamily="34" charset="0"/>
            </a:endParaRPr>
          </a:p>
        </p:txBody>
      </p:sp>
      <p:sp>
        <p:nvSpPr>
          <p:cNvPr id="18" name="TextBox 18"/>
          <p:cNvSpPr txBox="1"/>
          <p:nvPr/>
        </p:nvSpPr>
        <p:spPr>
          <a:xfrm>
            <a:off x="1301396" y="1450204"/>
            <a:ext cx="9523769" cy="643894"/>
          </a:xfrm>
          <a:prstGeom prst="rect">
            <a:avLst/>
          </a:prstGeom>
        </p:spPr>
        <p:txBody>
          <a:bodyPr wrap="square" lIns="0" tIns="0" rIns="0" bIns="0" rtlCol="0" anchor="t">
            <a:spAutoFit/>
          </a:bodyPr>
          <a:lstStyle/>
          <a:p>
            <a:pPr algn="l">
              <a:lnSpc>
                <a:spcPts val="5599"/>
              </a:lnSpc>
            </a:pPr>
            <a:r>
              <a:rPr lang="en-US" sz="3999" b="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7. Delta Lake </a:t>
            </a:r>
            <a:r>
              <a:rPr lang="en-US" sz="3999" b="1" err="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với</a:t>
            </a:r>
            <a:r>
              <a:rPr lang="en-US" sz="3999" b="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 Machine Learning</a:t>
            </a:r>
          </a:p>
        </p:txBody>
      </p:sp>
      <p:sp>
        <p:nvSpPr>
          <p:cNvPr id="19" name="TextBox 19"/>
          <p:cNvSpPr txBox="1"/>
          <p:nvPr/>
        </p:nvSpPr>
        <p:spPr>
          <a:xfrm>
            <a:off x="1301397" y="2255216"/>
            <a:ext cx="8746261" cy="1216025"/>
          </a:xfrm>
          <a:prstGeom prst="rect">
            <a:avLst/>
          </a:prstGeom>
        </p:spPr>
        <p:txBody>
          <a:bodyPr lIns="0" tIns="0" rIns="0" bIns="0" rtlCol="0" anchor="t">
            <a:spAutoFit/>
          </a:bodyPr>
          <a:lstStyle/>
          <a:p>
            <a:pPr marL="0" lvl="0" indent="0" algn="l">
              <a:lnSpc>
                <a:spcPts val="4900"/>
              </a:lnSpc>
              <a:spcBef>
                <a:spcPct val="0"/>
              </a:spcBef>
            </a:pPr>
            <a:r>
              <a:rPr lang="en-US" sz="3500" b="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7.1. </a:t>
            </a:r>
            <a:r>
              <a:rPr lang="en-US" sz="3500" b="1" err="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Xây</a:t>
            </a:r>
            <a:r>
              <a:rPr lang="en-US" sz="3500" b="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 </a:t>
            </a:r>
            <a:r>
              <a:rPr lang="en-US" sz="3500" b="1" err="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dựng</a:t>
            </a:r>
            <a:r>
              <a:rPr lang="en-US" sz="3500" b="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 </a:t>
            </a:r>
            <a:r>
              <a:rPr lang="en-US" sz="3500" b="1" err="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và</a:t>
            </a:r>
            <a:r>
              <a:rPr lang="en-US" sz="3500" b="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 </a:t>
            </a:r>
            <a:r>
              <a:rPr lang="en-US" sz="3500" b="1" err="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huấn</a:t>
            </a:r>
            <a:r>
              <a:rPr lang="en-US" sz="3500" b="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 </a:t>
            </a:r>
            <a:r>
              <a:rPr lang="en-US" sz="3500" b="1" err="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luyện</a:t>
            </a:r>
            <a:r>
              <a:rPr lang="en-US" sz="3500" b="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 </a:t>
            </a:r>
            <a:r>
              <a:rPr lang="en-US" sz="3500" b="1" err="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mô</a:t>
            </a:r>
            <a:r>
              <a:rPr lang="en-US" sz="3500" b="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 </a:t>
            </a:r>
            <a:r>
              <a:rPr lang="en-US" sz="3500" b="1" err="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hình</a:t>
            </a:r>
            <a:r>
              <a:rPr lang="en-US" sz="3500" b="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 </a:t>
            </a:r>
            <a:r>
              <a:rPr lang="en-US" sz="3500" b="1" err="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hồi</a:t>
            </a:r>
            <a:r>
              <a:rPr lang="en-US" sz="3500" b="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 </a:t>
            </a:r>
            <a:r>
              <a:rPr lang="en-US" sz="3500" b="1" err="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quy</a:t>
            </a:r>
            <a:r>
              <a:rPr lang="en-US" sz="3500" b="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 </a:t>
            </a:r>
            <a:r>
              <a:rPr lang="en-US" sz="3500" b="1" err="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tuyến</a:t>
            </a:r>
            <a:r>
              <a:rPr lang="en-US" sz="3500" b="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 </a:t>
            </a:r>
            <a:r>
              <a:rPr lang="en-US" sz="3500" b="1" err="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tính</a:t>
            </a:r>
            <a:r>
              <a:rPr lang="en-US" sz="3500" b="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 </a:t>
            </a:r>
            <a:r>
              <a:rPr lang="en-US" sz="3500" b="1" err="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bằng</a:t>
            </a:r>
            <a:r>
              <a:rPr lang="en-US" sz="3500" b="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 Apache Spark</a:t>
            </a:r>
          </a:p>
        </p:txBody>
      </p:sp>
      <p:sp>
        <p:nvSpPr>
          <p:cNvPr id="20" name="TextBox 20"/>
          <p:cNvSpPr txBox="1"/>
          <p:nvPr/>
        </p:nvSpPr>
        <p:spPr>
          <a:xfrm>
            <a:off x="10990002" y="5072084"/>
            <a:ext cx="7096784" cy="4781550"/>
          </a:xfrm>
          <a:prstGeom prst="rect">
            <a:avLst/>
          </a:prstGeom>
        </p:spPr>
        <p:txBody>
          <a:bodyPr lIns="0" tIns="0" rIns="0" bIns="0" rtlCol="0" anchor="t">
            <a:spAutoFit/>
          </a:bodyPr>
          <a:lstStyle/>
          <a:p>
            <a:pPr marL="647700" lvl="1" indent="-323850" algn="just">
              <a:lnSpc>
                <a:spcPts val="4200"/>
              </a:lnSpc>
              <a:buFont typeface="Arial"/>
              <a:buChar char="•"/>
            </a:pPr>
            <a:r>
              <a:rPr lang="en-US" sz="3000" b="1" err="1">
                <a:solidFill>
                  <a:srgbClr val="FFDE59"/>
                </a:solidFill>
                <a:latin typeface="Tahoma" panose="020B0604030504040204" pitchFamily="34" charset="0"/>
                <a:ea typeface="Tahoma" panose="020B0604030504040204" pitchFamily="34" charset="0"/>
                <a:cs typeface="Tahoma" panose="020B0604030504040204" pitchFamily="34" charset="0"/>
                <a:sym typeface="Tahoma Bold"/>
              </a:rPr>
              <a:t>Hiệu</a:t>
            </a:r>
            <a:r>
              <a:rPr lang="en-US" sz="3000" b="1">
                <a:solidFill>
                  <a:srgbClr val="FFDE59"/>
                </a:solidFill>
                <a:latin typeface="Tahoma" panose="020B0604030504040204" pitchFamily="34" charset="0"/>
                <a:ea typeface="Tahoma" panose="020B0604030504040204" pitchFamily="34" charset="0"/>
                <a:cs typeface="Tahoma" panose="020B0604030504040204" pitchFamily="34" charset="0"/>
                <a:sym typeface="Tahoma Bold"/>
              </a:rPr>
              <a:t> </a:t>
            </a:r>
            <a:r>
              <a:rPr lang="en-US" sz="3000" b="1" err="1">
                <a:solidFill>
                  <a:srgbClr val="FFDE59"/>
                </a:solidFill>
                <a:latin typeface="Tahoma" panose="020B0604030504040204" pitchFamily="34" charset="0"/>
                <a:ea typeface="Tahoma" panose="020B0604030504040204" pitchFamily="34" charset="0"/>
                <a:cs typeface="Tahoma" panose="020B0604030504040204" pitchFamily="34" charset="0"/>
                <a:sym typeface="Tahoma Bold"/>
              </a:rPr>
              <a:t>quả</a:t>
            </a:r>
            <a:r>
              <a:rPr lang="en-US" sz="3000" b="1">
                <a:solidFill>
                  <a:srgbClr val="FFDE59"/>
                </a:solidFill>
                <a:latin typeface="Tahoma" panose="020B0604030504040204" pitchFamily="34" charset="0"/>
                <a:ea typeface="Tahoma" panose="020B0604030504040204" pitchFamily="34" charset="0"/>
                <a:cs typeface="Tahoma" panose="020B0604030504040204" pitchFamily="34" charset="0"/>
                <a:sym typeface="Tahoma Bold"/>
              </a:rPr>
              <a:t> </a:t>
            </a:r>
            <a:r>
              <a:rPr lang="en-US" sz="3000" b="1" err="1">
                <a:solidFill>
                  <a:srgbClr val="FFDE59"/>
                </a:solidFill>
                <a:latin typeface="Tahoma" panose="020B0604030504040204" pitchFamily="34" charset="0"/>
                <a:ea typeface="Tahoma" panose="020B0604030504040204" pitchFamily="34" charset="0"/>
                <a:cs typeface="Tahoma" panose="020B0604030504040204" pitchFamily="34" charset="0"/>
                <a:sym typeface="Tahoma Bold"/>
              </a:rPr>
              <a:t>mô</a:t>
            </a:r>
            <a:r>
              <a:rPr lang="en-US" sz="3000" b="1">
                <a:solidFill>
                  <a:srgbClr val="FFDE59"/>
                </a:solidFill>
                <a:latin typeface="Tahoma" panose="020B0604030504040204" pitchFamily="34" charset="0"/>
                <a:ea typeface="Tahoma" panose="020B0604030504040204" pitchFamily="34" charset="0"/>
                <a:cs typeface="Tahoma" panose="020B0604030504040204" pitchFamily="34" charset="0"/>
                <a:sym typeface="Tahoma Bold"/>
              </a:rPr>
              <a:t> </a:t>
            </a:r>
            <a:r>
              <a:rPr lang="en-US" sz="3000" b="1" err="1">
                <a:solidFill>
                  <a:srgbClr val="FFDE59"/>
                </a:solidFill>
                <a:latin typeface="Tahoma" panose="020B0604030504040204" pitchFamily="34" charset="0"/>
                <a:ea typeface="Tahoma" panose="020B0604030504040204" pitchFamily="34" charset="0"/>
                <a:cs typeface="Tahoma" panose="020B0604030504040204" pitchFamily="34" charset="0"/>
                <a:sym typeface="Tahoma Bold"/>
              </a:rPr>
              <a:t>hình</a:t>
            </a:r>
            <a:r>
              <a:rPr lang="en-US" sz="3000" b="1">
                <a:solidFill>
                  <a:srgbClr val="FFDE59"/>
                </a:solidFill>
                <a:latin typeface="Tahoma" panose="020B0604030504040204" pitchFamily="34" charset="0"/>
                <a:ea typeface="Tahoma" panose="020B0604030504040204" pitchFamily="34" charset="0"/>
                <a:cs typeface="Tahoma" panose="020B0604030504040204" pitchFamily="34" charset="0"/>
                <a:sym typeface="Tahoma Bold"/>
              </a:rPr>
              <a:t>:</a:t>
            </a:r>
            <a:r>
              <a:rPr lang="en-US" sz="3000">
                <a:solidFill>
                  <a:srgbClr val="FFDE59"/>
                </a:solidFill>
                <a:latin typeface="Tahoma"/>
                <a:ea typeface="Tahoma"/>
                <a:cs typeface="Tahoma"/>
                <a:sym typeface="Tahoma"/>
              </a:rPr>
              <a:t> </a:t>
            </a:r>
            <a:r>
              <a:rPr lang="en-US" sz="3000" err="1">
                <a:solidFill>
                  <a:srgbClr val="FFFFFF"/>
                </a:solidFill>
                <a:latin typeface="Tahoma"/>
                <a:ea typeface="Tahoma"/>
                <a:cs typeface="Tahoma"/>
                <a:sym typeface="Tahoma"/>
              </a:rPr>
              <a:t>Kết</a:t>
            </a:r>
            <a:r>
              <a:rPr lang="en-US" sz="3000">
                <a:solidFill>
                  <a:srgbClr val="FFFFFF"/>
                </a:solidFill>
                <a:latin typeface="Tahoma"/>
                <a:ea typeface="Tahoma"/>
                <a:cs typeface="Tahoma"/>
                <a:sym typeface="Tahoma"/>
              </a:rPr>
              <a:t> </a:t>
            </a:r>
            <a:r>
              <a:rPr lang="en-US" sz="3000" err="1">
                <a:solidFill>
                  <a:srgbClr val="FFFFFF"/>
                </a:solidFill>
                <a:latin typeface="Tahoma"/>
                <a:ea typeface="Tahoma"/>
                <a:cs typeface="Tahoma"/>
                <a:sym typeface="Tahoma"/>
              </a:rPr>
              <a:t>quả</a:t>
            </a:r>
            <a:r>
              <a:rPr lang="en-US" sz="3000">
                <a:solidFill>
                  <a:srgbClr val="FFFFFF"/>
                </a:solidFill>
                <a:latin typeface="Tahoma"/>
                <a:ea typeface="Tahoma"/>
                <a:cs typeface="Tahoma"/>
                <a:sym typeface="Tahoma"/>
              </a:rPr>
              <a:t> </a:t>
            </a:r>
            <a:r>
              <a:rPr lang="en-US" sz="3000" err="1">
                <a:solidFill>
                  <a:srgbClr val="FFFFFF"/>
                </a:solidFill>
                <a:latin typeface="Tahoma"/>
                <a:ea typeface="Tahoma"/>
                <a:cs typeface="Tahoma"/>
                <a:sym typeface="Tahoma"/>
              </a:rPr>
              <a:t>dự</a:t>
            </a:r>
            <a:r>
              <a:rPr lang="en-US" sz="3000">
                <a:solidFill>
                  <a:srgbClr val="FFFFFF"/>
                </a:solidFill>
                <a:latin typeface="Tahoma"/>
                <a:ea typeface="Tahoma"/>
                <a:cs typeface="Tahoma"/>
                <a:sym typeface="Tahoma"/>
              </a:rPr>
              <a:t> </a:t>
            </a:r>
            <a:r>
              <a:rPr lang="en-US" sz="3000" err="1">
                <a:solidFill>
                  <a:srgbClr val="FFFFFF"/>
                </a:solidFill>
                <a:latin typeface="Tahoma"/>
                <a:ea typeface="Tahoma"/>
                <a:cs typeface="Tahoma"/>
                <a:sym typeface="Tahoma"/>
              </a:rPr>
              <a:t>đoán</a:t>
            </a:r>
            <a:r>
              <a:rPr lang="en-US" sz="3000">
                <a:solidFill>
                  <a:srgbClr val="FFFFFF"/>
                </a:solidFill>
                <a:latin typeface="Tahoma"/>
                <a:ea typeface="Tahoma"/>
                <a:cs typeface="Tahoma"/>
                <a:sym typeface="Tahoma"/>
              </a:rPr>
              <a:t> </a:t>
            </a:r>
            <a:r>
              <a:rPr lang="en-US" sz="3000" err="1">
                <a:solidFill>
                  <a:srgbClr val="FFFFFF"/>
                </a:solidFill>
                <a:latin typeface="Tahoma"/>
                <a:ea typeface="Tahoma"/>
                <a:cs typeface="Tahoma"/>
                <a:sym typeface="Tahoma"/>
              </a:rPr>
              <a:t>rất</a:t>
            </a:r>
            <a:r>
              <a:rPr lang="en-US" sz="3000">
                <a:solidFill>
                  <a:srgbClr val="FFFFFF"/>
                </a:solidFill>
                <a:latin typeface="Tahoma"/>
                <a:ea typeface="Tahoma"/>
                <a:cs typeface="Tahoma"/>
                <a:sym typeface="Tahoma"/>
              </a:rPr>
              <a:t> </a:t>
            </a:r>
            <a:r>
              <a:rPr lang="en-US" sz="3000" err="1">
                <a:solidFill>
                  <a:srgbClr val="FFFFFF"/>
                </a:solidFill>
                <a:latin typeface="Tahoma"/>
                <a:ea typeface="Tahoma"/>
                <a:cs typeface="Tahoma"/>
                <a:sym typeface="Tahoma"/>
              </a:rPr>
              <a:t>sát</a:t>
            </a:r>
            <a:r>
              <a:rPr lang="en-US" sz="3000">
                <a:solidFill>
                  <a:srgbClr val="FFFFFF"/>
                </a:solidFill>
                <a:latin typeface="Tahoma"/>
                <a:ea typeface="Tahoma"/>
                <a:cs typeface="Tahoma"/>
                <a:sym typeface="Tahoma"/>
              </a:rPr>
              <a:t> </a:t>
            </a:r>
            <a:r>
              <a:rPr lang="en-US" sz="3000" err="1">
                <a:solidFill>
                  <a:srgbClr val="FFFFFF"/>
                </a:solidFill>
                <a:latin typeface="Tahoma"/>
                <a:ea typeface="Tahoma"/>
                <a:cs typeface="Tahoma"/>
                <a:sym typeface="Tahoma"/>
              </a:rPr>
              <a:t>với</a:t>
            </a:r>
            <a:r>
              <a:rPr lang="en-US" sz="3000">
                <a:solidFill>
                  <a:srgbClr val="FFFFFF"/>
                </a:solidFill>
                <a:latin typeface="Tahoma"/>
                <a:ea typeface="Tahoma"/>
                <a:cs typeface="Tahoma"/>
                <a:sym typeface="Tahoma"/>
              </a:rPr>
              <a:t> </a:t>
            </a:r>
            <a:r>
              <a:rPr lang="en-US" sz="3000" err="1">
                <a:solidFill>
                  <a:srgbClr val="FFFFFF"/>
                </a:solidFill>
                <a:latin typeface="Tahoma"/>
                <a:ea typeface="Tahoma"/>
                <a:cs typeface="Tahoma"/>
                <a:sym typeface="Tahoma"/>
              </a:rPr>
              <a:t>giá</a:t>
            </a:r>
            <a:r>
              <a:rPr lang="en-US" sz="3000">
                <a:solidFill>
                  <a:srgbClr val="FFFFFF"/>
                </a:solidFill>
                <a:latin typeface="Tahoma"/>
                <a:ea typeface="Tahoma"/>
                <a:cs typeface="Tahoma"/>
                <a:sym typeface="Tahoma"/>
              </a:rPr>
              <a:t> </a:t>
            </a:r>
            <a:r>
              <a:rPr lang="en-US" sz="3000" err="1">
                <a:solidFill>
                  <a:srgbClr val="FFFFFF"/>
                </a:solidFill>
                <a:latin typeface="Tahoma"/>
                <a:ea typeface="Tahoma"/>
                <a:cs typeface="Tahoma"/>
                <a:sym typeface="Tahoma"/>
              </a:rPr>
              <a:t>trị</a:t>
            </a:r>
            <a:r>
              <a:rPr lang="en-US" sz="3000">
                <a:solidFill>
                  <a:srgbClr val="FFFFFF"/>
                </a:solidFill>
                <a:latin typeface="Tahoma"/>
                <a:ea typeface="Tahoma"/>
                <a:cs typeface="Tahoma"/>
                <a:sym typeface="Tahoma"/>
              </a:rPr>
              <a:t> </a:t>
            </a:r>
            <a:r>
              <a:rPr lang="en-US" sz="3000" err="1">
                <a:solidFill>
                  <a:srgbClr val="FFFFFF"/>
                </a:solidFill>
                <a:latin typeface="Tahoma"/>
                <a:ea typeface="Tahoma"/>
                <a:cs typeface="Tahoma"/>
                <a:sym typeface="Tahoma"/>
              </a:rPr>
              <a:t>thực</a:t>
            </a:r>
            <a:r>
              <a:rPr lang="en-US" sz="3000">
                <a:solidFill>
                  <a:srgbClr val="FFFFFF"/>
                </a:solidFill>
                <a:latin typeface="Tahoma"/>
                <a:ea typeface="Tahoma"/>
                <a:cs typeface="Tahoma"/>
                <a:sym typeface="Tahoma"/>
              </a:rPr>
              <a:t> </a:t>
            </a:r>
            <a:r>
              <a:rPr lang="en-US" sz="3000" err="1">
                <a:solidFill>
                  <a:srgbClr val="FFFFFF"/>
                </a:solidFill>
                <a:latin typeface="Tahoma"/>
                <a:ea typeface="Tahoma"/>
                <a:cs typeface="Tahoma"/>
                <a:sym typeface="Tahoma"/>
              </a:rPr>
              <a:t>tế</a:t>
            </a:r>
            <a:r>
              <a:rPr lang="en-US" sz="3000">
                <a:solidFill>
                  <a:srgbClr val="FFFFFF"/>
                </a:solidFill>
                <a:latin typeface="Tahoma"/>
                <a:ea typeface="Tahoma"/>
                <a:cs typeface="Tahoma"/>
                <a:sym typeface="Tahoma"/>
              </a:rPr>
              <a:t>, </a:t>
            </a:r>
            <a:r>
              <a:rPr lang="en-US" sz="3000" err="1">
                <a:solidFill>
                  <a:srgbClr val="FFFFFF"/>
                </a:solidFill>
                <a:latin typeface="Tahoma"/>
                <a:ea typeface="Tahoma"/>
                <a:cs typeface="Tahoma"/>
                <a:sym typeface="Tahoma"/>
              </a:rPr>
              <a:t>sai</a:t>
            </a:r>
            <a:r>
              <a:rPr lang="en-US" sz="3000">
                <a:solidFill>
                  <a:srgbClr val="FFFFFF"/>
                </a:solidFill>
                <a:latin typeface="Tahoma"/>
                <a:ea typeface="Tahoma"/>
                <a:cs typeface="Tahoma"/>
                <a:sym typeface="Tahoma"/>
              </a:rPr>
              <a:t> </a:t>
            </a:r>
            <a:r>
              <a:rPr lang="en-US" sz="3000" err="1">
                <a:solidFill>
                  <a:srgbClr val="FFFFFF"/>
                </a:solidFill>
                <a:latin typeface="Tahoma"/>
                <a:ea typeface="Tahoma"/>
                <a:cs typeface="Tahoma"/>
                <a:sym typeface="Tahoma"/>
              </a:rPr>
              <a:t>số</a:t>
            </a:r>
            <a:r>
              <a:rPr lang="en-US" sz="3000">
                <a:solidFill>
                  <a:srgbClr val="FFFFFF"/>
                </a:solidFill>
                <a:latin typeface="Tahoma"/>
                <a:ea typeface="Tahoma"/>
                <a:cs typeface="Tahoma"/>
                <a:sym typeface="Tahoma"/>
              </a:rPr>
              <a:t> </a:t>
            </a:r>
            <a:r>
              <a:rPr lang="en-US" sz="3000" err="1">
                <a:solidFill>
                  <a:srgbClr val="FFFFFF"/>
                </a:solidFill>
                <a:latin typeface="Tahoma"/>
                <a:ea typeface="Tahoma"/>
                <a:cs typeface="Tahoma"/>
                <a:sym typeface="Tahoma"/>
              </a:rPr>
              <a:t>nhỏ</a:t>
            </a:r>
            <a:r>
              <a:rPr lang="en-US" sz="3000">
                <a:solidFill>
                  <a:srgbClr val="FFFFFF"/>
                </a:solidFill>
                <a:latin typeface="Tahoma"/>
                <a:ea typeface="Tahoma"/>
                <a:cs typeface="Tahoma"/>
                <a:sym typeface="Tahoma"/>
              </a:rPr>
              <a:t> ở </a:t>
            </a:r>
            <a:r>
              <a:rPr lang="en-US" sz="3000" err="1">
                <a:solidFill>
                  <a:srgbClr val="FFFFFF"/>
                </a:solidFill>
                <a:latin typeface="Tahoma"/>
                <a:ea typeface="Tahoma"/>
                <a:cs typeface="Tahoma"/>
                <a:sym typeface="Tahoma"/>
              </a:rPr>
              <a:t>mức</a:t>
            </a:r>
            <a:r>
              <a:rPr lang="en-US" sz="3000">
                <a:solidFill>
                  <a:srgbClr val="FFFFFF"/>
                </a:solidFill>
                <a:latin typeface="Tahoma"/>
                <a:ea typeface="Tahoma"/>
                <a:cs typeface="Tahoma"/>
                <a:sym typeface="Tahoma"/>
              </a:rPr>
              <a:t> </a:t>
            </a:r>
            <a:r>
              <a:rPr lang="en-US" sz="3000" err="1">
                <a:solidFill>
                  <a:srgbClr val="FFFFFF"/>
                </a:solidFill>
                <a:latin typeface="Tahoma"/>
                <a:ea typeface="Tahoma"/>
                <a:cs typeface="Tahoma"/>
                <a:sym typeface="Tahoma"/>
              </a:rPr>
              <a:t>phần</a:t>
            </a:r>
            <a:r>
              <a:rPr lang="en-US" sz="3000">
                <a:solidFill>
                  <a:srgbClr val="FFFFFF"/>
                </a:solidFill>
                <a:latin typeface="Tahoma"/>
                <a:ea typeface="Tahoma"/>
                <a:cs typeface="Tahoma"/>
                <a:sym typeface="Tahoma"/>
              </a:rPr>
              <a:t> </a:t>
            </a:r>
            <a:r>
              <a:rPr lang="en-US" sz="3000" err="1">
                <a:solidFill>
                  <a:srgbClr val="FFFFFF"/>
                </a:solidFill>
                <a:latin typeface="Tahoma"/>
                <a:ea typeface="Tahoma"/>
                <a:cs typeface="Tahoma"/>
                <a:sym typeface="Tahoma"/>
              </a:rPr>
              <a:t>nghìn</a:t>
            </a:r>
            <a:r>
              <a:rPr lang="en-US" sz="3000">
                <a:solidFill>
                  <a:srgbClr val="FFFFFF"/>
                </a:solidFill>
                <a:latin typeface="Tahoma"/>
                <a:ea typeface="Tahoma"/>
                <a:cs typeface="Tahoma"/>
                <a:sym typeface="Tahoma"/>
              </a:rPr>
              <a:t> </a:t>
            </a:r>
            <a:r>
              <a:rPr lang="en-US" sz="3000" err="1">
                <a:solidFill>
                  <a:srgbClr val="FFFFFF"/>
                </a:solidFill>
                <a:latin typeface="Tahoma"/>
                <a:ea typeface="Tahoma"/>
                <a:cs typeface="Tahoma"/>
                <a:sym typeface="Tahoma"/>
              </a:rPr>
              <a:t>hoặc</a:t>
            </a:r>
            <a:r>
              <a:rPr lang="en-US" sz="3000">
                <a:solidFill>
                  <a:srgbClr val="FFFFFF"/>
                </a:solidFill>
                <a:latin typeface="Tahoma"/>
                <a:ea typeface="Tahoma"/>
                <a:cs typeface="Tahoma"/>
                <a:sym typeface="Tahoma"/>
              </a:rPr>
              <a:t> </a:t>
            </a:r>
            <a:r>
              <a:rPr lang="en-US" sz="3000" err="1">
                <a:solidFill>
                  <a:srgbClr val="FFFFFF"/>
                </a:solidFill>
                <a:latin typeface="Tahoma"/>
                <a:ea typeface="Tahoma"/>
                <a:cs typeface="Tahoma"/>
                <a:sym typeface="Tahoma"/>
              </a:rPr>
              <a:t>phần</a:t>
            </a:r>
            <a:r>
              <a:rPr lang="en-US" sz="3000">
                <a:solidFill>
                  <a:srgbClr val="FFFFFF"/>
                </a:solidFill>
                <a:latin typeface="Tahoma"/>
                <a:ea typeface="Tahoma"/>
                <a:cs typeface="Tahoma"/>
                <a:sym typeface="Tahoma"/>
              </a:rPr>
              <a:t> </a:t>
            </a:r>
            <a:r>
              <a:rPr lang="en-US" sz="3000" err="1">
                <a:solidFill>
                  <a:srgbClr val="FFFFFF"/>
                </a:solidFill>
                <a:latin typeface="Tahoma"/>
                <a:ea typeface="Tahoma"/>
                <a:cs typeface="Tahoma"/>
                <a:sym typeface="Tahoma"/>
              </a:rPr>
              <a:t>triệu</a:t>
            </a:r>
            <a:r>
              <a:rPr lang="en-US" sz="3000">
                <a:solidFill>
                  <a:srgbClr val="FFFFFF"/>
                </a:solidFill>
                <a:latin typeface="Tahoma"/>
                <a:ea typeface="Tahoma"/>
                <a:cs typeface="Tahoma"/>
                <a:sym typeface="Tahoma"/>
              </a:rPr>
              <a:t>.</a:t>
            </a:r>
          </a:p>
          <a:p>
            <a:pPr marL="647700" lvl="1" indent="-323850" algn="just">
              <a:lnSpc>
                <a:spcPts val="4200"/>
              </a:lnSpc>
              <a:buFont typeface="Arial"/>
              <a:buChar char="•"/>
            </a:pPr>
            <a:r>
              <a:rPr lang="en-US" sz="3000" b="1" err="1">
                <a:solidFill>
                  <a:srgbClr val="FFDE59"/>
                </a:solidFill>
                <a:latin typeface="Tahoma" panose="020B0604030504040204" pitchFamily="34" charset="0"/>
                <a:ea typeface="Tahoma" panose="020B0604030504040204" pitchFamily="34" charset="0"/>
                <a:cs typeface="Tahoma" panose="020B0604030504040204" pitchFamily="34" charset="0"/>
                <a:sym typeface="Tahoma Bold"/>
              </a:rPr>
              <a:t>Ví</a:t>
            </a:r>
            <a:r>
              <a:rPr lang="en-US" sz="3000" b="1">
                <a:solidFill>
                  <a:srgbClr val="FFDE59"/>
                </a:solidFill>
                <a:latin typeface="Tahoma" panose="020B0604030504040204" pitchFamily="34" charset="0"/>
                <a:ea typeface="Tahoma" panose="020B0604030504040204" pitchFamily="34" charset="0"/>
                <a:cs typeface="Tahoma" panose="020B0604030504040204" pitchFamily="34" charset="0"/>
                <a:sym typeface="Tahoma Bold"/>
              </a:rPr>
              <a:t> </a:t>
            </a:r>
            <a:r>
              <a:rPr lang="en-US" sz="3000" b="1" err="1">
                <a:solidFill>
                  <a:srgbClr val="FFDE59"/>
                </a:solidFill>
                <a:latin typeface="Tahoma" panose="020B0604030504040204" pitchFamily="34" charset="0"/>
                <a:ea typeface="Tahoma" panose="020B0604030504040204" pitchFamily="34" charset="0"/>
                <a:cs typeface="Tahoma" panose="020B0604030504040204" pitchFamily="34" charset="0"/>
                <a:sym typeface="Tahoma Bold"/>
              </a:rPr>
              <a:t>dụ</a:t>
            </a:r>
            <a:r>
              <a:rPr lang="en-US" sz="3000" b="1">
                <a:solidFill>
                  <a:srgbClr val="FFDE59"/>
                </a:solidFill>
                <a:latin typeface="Tahoma" panose="020B0604030504040204" pitchFamily="34" charset="0"/>
                <a:ea typeface="Tahoma" panose="020B0604030504040204" pitchFamily="34" charset="0"/>
                <a:cs typeface="Tahoma" panose="020B0604030504040204" pitchFamily="34" charset="0"/>
                <a:sym typeface="Tahoma Bold"/>
              </a:rPr>
              <a:t> </a:t>
            </a:r>
            <a:r>
              <a:rPr lang="en-US" sz="3000" b="1" err="1">
                <a:solidFill>
                  <a:srgbClr val="FFDE59"/>
                </a:solidFill>
                <a:latin typeface="Tahoma" panose="020B0604030504040204" pitchFamily="34" charset="0"/>
                <a:ea typeface="Tahoma" panose="020B0604030504040204" pitchFamily="34" charset="0"/>
                <a:cs typeface="Tahoma" panose="020B0604030504040204" pitchFamily="34" charset="0"/>
                <a:sym typeface="Tahoma Bold"/>
              </a:rPr>
              <a:t>sai</a:t>
            </a:r>
            <a:r>
              <a:rPr lang="en-US" sz="3000" b="1">
                <a:solidFill>
                  <a:srgbClr val="FFDE59"/>
                </a:solidFill>
                <a:latin typeface="Tahoma" panose="020B0604030504040204" pitchFamily="34" charset="0"/>
                <a:ea typeface="Tahoma" panose="020B0604030504040204" pitchFamily="34" charset="0"/>
                <a:cs typeface="Tahoma" panose="020B0604030504040204" pitchFamily="34" charset="0"/>
                <a:sym typeface="Tahoma Bold"/>
              </a:rPr>
              <a:t> </a:t>
            </a:r>
            <a:r>
              <a:rPr lang="en-US" sz="3000" b="1" err="1">
                <a:solidFill>
                  <a:srgbClr val="FFDE59"/>
                </a:solidFill>
                <a:latin typeface="Tahoma" panose="020B0604030504040204" pitchFamily="34" charset="0"/>
                <a:ea typeface="Tahoma" panose="020B0604030504040204" pitchFamily="34" charset="0"/>
                <a:cs typeface="Tahoma" panose="020B0604030504040204" pitchFamily="34" charset="0"/>
                <a:sym typeface="Tahoma Bold"/>
              </a:rPr>
              <a:t>số</a:t>
            </a:r>
            <a:r>
              <a:rPr lang="en-US" sz="3000" b="1">
                <a:solidFill>
                  <a:srgbClr val="FFDE59"/>
                </a:solidFill>
                <a:latin typeface="Tahoma" panose="020B0604030504040204" pitchFamily="34" charset="0"/>
                <a:ea typeface="Tahoma" panose="020B0604030504040204" pitchFamily="34" charset="0"/>
                <a:cs typeface="Tahoma" panose="020B0604030504040204" pitchFamily="34" charset="0"/>
                <a:sym typeface="Tahoma Bold"/>
              </a:rPr>
              <a:t> </a:t>
            </a:r>
            <a:r>
              <a:rPr lang="en-US" sz="3000" b="1" err="1">
                <a:solidFill>
                  <a:srgbClr val="FFDE59"/>
                </a:solidFill>
                <a:latin typeface="Tahoma" panose="020B0604030504040204" pitchFamily="34" charset="0"/>
                <a:ea typeface="Tahoma" panose="020B0604030504040204" pitchFamily="34" charset="0"/>
                <a:cs typeface="Tahoma" panose="020B0604030504040204" pitchFamily="34" charset="0"/>
                <a:sym typeface="Tahoma Bold"/>
              </a:rPr>
              <a:t>nhỏ</a:t>
            </a:r>
            <a:r>
              <a:rPr lang="en-US" sz="3000" b="1">
                <a:solidFill>
                  <a:srgbClr val="FFDE59"/>
                </a:solidFill>
                <a:latin typeface="Tahoma" panose="020B0604030504040204" pitchFamily="34" charset="0"/>
                <a:ea typeface="Tahoma" panose="020B0604030504040204" pitchFamily="34" charset="0"/>
                <a:cs typeface="Tahoma" panose="020B0604030504040204" pitchFamily="34" charset="0"/>
                <a:sym typeface="Tahoma Bold"/>
              </a:rPr>
              <a:t>:</a:t>
            </a:r>
            <a:r>
              <a:rPr lang="en-US" sz="3000">
                <a:solidFill>
                  <a:srgbClr val="FFFFFF"/>
                </a:solidFill>
                <a:latin typeface="Tahoma"/>
                <a:ea typeface="Tahoma"/>
                <a:cs typeface="Tahoma"/>
                <a:sym typeface="Tahoma"/>
              </a:rPr>
              <a:t> </a:t>
            </a:r>
            <a:r>
              <a:rPr lang="en-US" sz="3000" err="1">
                <a:solidFill>
                  <a:srgbClr val="FFFFFF"/>
                </a:solidFill>
                <a:latin typeface="Tahoma"/>
                <a:ea typeface="Tahoma"/>
                <a:cs typeface="Tahoma"/>
                <a:sym typeface="Tahoma"/>
              </a:rPr>
              <a:t>Quận</a:t>
            </a:r>
            <a:r>
              <a:rPr lang="en-US" sz="3000">
                <a:solidFill>
                  <a:srgbClr val="FFFFFF"/>
                </a:solidFill>
                <a:latin typeface="Tahoma"/>
                <a:ea typeface="Tahoma"/>
                <a:cs typeface="Tahoma"/>
                <a:sym typeface="Tahoma"/>
              </a:rPr>
              <a:t> Adams (Wisconsin): </a:t>
            </a:r>
            <a:r>
              <a:rPr lang="en-US" sz="3000" err="1">
                <a:solidFill>
                  <a:srgbClr val="FFFFFF"/>
                </a:solidFill>
                <a:latin typeface="Tahoma"/>
                <a:ea typeface="Tahoma"/>
                <a:cs typeface="Tahoma"/>
                <a:sym typeface="Tahoma"/>
              </a:rPr>
              <a:t>Thực</a:t>
            </a:r>
            <a:r>
              <a:rPr lang="en-US" sz="3000">
                <a:solidFill>
                  <a:srgbClr val="FFFFFF"/>
                </a:solidFill>
                <a:latin typeface="Tahoma"/>
                <a:ea typeface="Tahoma"/>
                <a:cs typeface="Tahoma"/>
                <a:sym typeface="Tahoma"/>
              </a:rPr>
              <a:t> </a:t>
            </a:r>
            <a:r>
              <a:rPr lang="en-US" sz="3000" err="1">
                <a:solidFill>
                  <a:srgbClr val="FFFFFF"/>
                </a:solidFill>
                <a:latin typeface="Tahoma"/>
                <a:ea typeface="Tahoma"/>
                <a:cs typeface="Tahoma"/>
                <a:sym typeface="Tahoma"/>
              </a:rPr>
              <a:t>tế</a:t>
            </a:r>
            <a:r>
              <a:rPr lang="en-US" sz="3000">
                <a:solidFill>
                  <a:srgbClr val="FFFFFF"/>
                </a:solidFill>
                <a:latin typeface="Tahoma"/>
                <a:ea typeface="Tahoma"/>
                <a:cs typeface="Tahoma"/>
                <a:sym typeface="Tahoma"/>
              </a:rPr>
              <a:t> 316, </a:t>
            </a:r>
            <a:r>
              <a:rPr lang="en-US" sz="3000" err="1">
                <a:solidFill>
                  <a:srgbClr val="FFFFFF"/>
                </a:solidFill>
                <a:latin typeface="Tahoma"/>
                <a:ea typeface="Tahoma"/>
                <a:cs typeface="Tahoma"/>
                <a:sym typeface="Tahoma"/>
              </a:rPr>
              <a:t>dự</a:t>
            </a:r>
            <a:r>
              <a:rPr lang="en-US" sz="3000">
                <a:solidFill>
                  <a:srgbClr val="FFFFFF"/>
                </a:solidFill>
                <a:latin typeface="Tahoma"/>
                <a:ea typeface="Tahoma"/>
                <a:cs typeface="Tahoma"/>
                <a:sym typeface="Tahoma"/>
              </a:rPr>
              <a:t> </a:t>
            </a:r>
            <a:r>
              <a:rPr lang="en-US" sz="3000" err="1">
                <a:solidFill>
                  <a:srgbClr val="FFFFFF"/>
                </a:solidFill>
                <a:latin typeface="Tahoma"/>
                <a:ea typeface="Tahoma"/>
                <a:cs typeface="Tahoma"/>
                <a:sym typeface="Tahoma"/>
              </a:rPr>
              <a:t>đoán</a:t>
            </a:r>
            <a:r>
              <a:rPr lang="en-US" sz="3000">
                <a:solidFill>
                  <a:srgbClr val="FFFFFF"/>
                </a:solidFill>
                <a:latin typeface="Tahoma"/>
                <a:ea typeface="Tahoma"/>
                <a:cs typeface="Tahoma"/>
                <a:sym typeface="Tahoma"/>
              </a:rPr>
              <a:t> 315.99 (</a:t>
            </a:r>
            <a:r>
              <a:rPr lang="en-US" sz="3000" err="1">
                <a:solidFill>
                  <a:srgbClr val="FFFFFF"/>
                </a:solidFill>
                <a:latin typeface="Tahoma"/>
                <a:ea typeface="Tahoma"/>
                <a:cs typeface="Tahoma"/>
                <a:sym typeface="Tahoma"/>
              </a:rPr>
              <a:t>sai</a:t>
            </a:r>
            <a:r>
              <a:rPr lang="en-US" sz="3000">
                <a:solidFill>
                  <a:srgbClr val="FFFFFF"/>
                </a:solidFill>
                <a:latin typeface="Tahoma"/>
                <a:ea typeface="Tahoma"/>
                <a:cs typeface="Tahoma"/>
                <a:sym typeface="Tahoma"/>
              </a:rPr>
              <a:t> </a:t>
            </a:r>
            <a:r>
              <a:rPr lang="en-US" sz="3000" err="1">
                <a:solidFill>
                  <a:srgbClr val="FFFFFF"/>
                </a:solidFill>
                <a:latin typeface="Tahoma"/>
                <a:ea typeface="Tahoma"/>
                <a:cs typeface="Tahoma"/>
                <a:sym typeface="Tahoma"/>
              </a:rPr>
              <a:t>số</a:t>
            </a:r>
            <a:r>
              <a:rPr lang="en-US" sz="3000">
                <a:solidFill>
                  <a:srgbClr val="FFFFFF"/>
                </a:solidFill>
                <a:latin typeface="Tahoma"/>
                <a:ea typeface="Tahoma"/>
                <a:cs typeface="Tahoma"/>
                <a:sym typeface="Tahoma"/>
              </a:rPr>
              <a:t> 0.01).</a:t>
            </a:r>
          </a:p>
          <a:p>
            <a:pPr marL="647700" lvl="1" indent="-323850" algn="just">
              <a:lnSpc>
                <a:spcPts val="4200"/>
              </a:lnSpc>
              <a:buFont typeface="Arial"/>
              <a:buChar char="•"/>
            </a:pPr>
            <a:r>
              <a:rPr lang="en-US" sz="3000" err="1">
                <a:solidFill>
                  <a:srgbClr val="FFFFFF"/>
                </a:solidFill>
                <a:latin typeface="Tahoma"/>
                <a:ea typeface="Tahoma"/>
                <a:cs typeface="Tahoma"/>
                <a:sym typeface="Tahoma"/>
              </a:rPr>
              <a:t>Kết</a:t>
            </a:r>
            <a:r>
              <a:rPr lang="en-US" sz="3000">
                <a:solidFill>
                  <a:srgbClr val="FFFFFF"/>
                </a:solidFill>
                <a:latin typeface="Tahoma"/>
                <a:ea typeface="Tahoma"/>
                <a:cs typeface="Tahoma"/>
                <a:sym typeface="Tahoma"/>
              </a:rPr>
              <a:t> </a:t>
            </a:r>
            <a:r>
              <a:rPr lang="en-US" sz="3000" err="1">
                <a:solidFill>
                  <a:srgbClr val="FFFFFF"/>
                </a:solidFill>
                <a:latin typeface="Tahoma"/>
                <a:ea typeface="Tahoma"/>
                <a:cs typeface="Tahoma"/>
                <a:sym typeface="Tahoma"/>
              </a:rPr>
              <a:t>luận</a:t>
            </a:r>
            <a:r>
              <a:rPr lang="en-US" sz="3000">
                <a:solidFill>
                  <a:srgbClr val="FFFFFF"/>
                </a:solidFill>
                <a:latin typeface="Tahoma"/>
                <a:ea typeface="Tahoma"/>
                <a:cs typeface="Tahoma"/>
                <a:sym typeface="Tahoma"/>
              </a:rPr>
              <a:t>: </a:t>
            </a:r>
            <a:r>
              <a:rPr lang="en-US" sz="3000" err="1">
                <a:solidFill>
                  <a:srgbClr val="FFFFFF"/>
                </a:solidFill>
                <a:latin typeface="Tahoma"/>
                <a:ea typeface="Tahoma"/>
                <a:cs typeface="Tahoma"/>
                <a:sym typeface="Tahoma"/>
              </a:rPr>
              <a:t>Mô</a:t>
            </a:r>
            <a:r>
              <a:rPr lang="en-US" sz="3000">
                <a:solidFill>
                  <a:srgbClr val="FFFFFF"/>
                </a:solidFill>
                <a:latin typeface="Tahoma"/>
                <a:ea typeface="Tahoma"/>
                <a:cs typeface="Tahoma"/>
                <a:sym typeface="Tahoma"/>
              </a:rPr>
              <a:t> </a:t>
            </a:r>
            <a:r>
              <a:rPr lang="en-US" sz="3000" err="1">
                <a:solidFill>
                  <a:srgbClr val="FFFFFF"/>
                </a:solidFill>
                <a:latin typeface="Tahoma"/>
                <a:ea typeface="Tahoma"/>
                <a:cs typeface="Tahoma"/>
                <a:sym typeface="Tahoma"/>
              </a:rPr>
              <a:t>hình</a:t>
            </a:r>
            <a:r>
              <a:rPr lang="en-US" sz="3000">
                <a:solidFill>
                  <a:srgbClr val="FFFFFF"/>
                </a:solidFill>
                <a:latin typeface="Tahoma"/>
                <a:ea typeface="Tahoma"/>
                <a:cs typeface="Tahoma"/>
                <a:sym typeface="Tahoma"/>
              </a:rPr>
              <a:t> </a:t>
            </a:r>
            <a:r>
              <a:rPr lang="en-US" sz="3000" err="1">
                <a:solidFill>
                  <a:srgbClr val="FFFFFF"/>
                </a:solidFill>
                <a:latin typeface="Tahoma"/>
                <a:ea typeface="Tahoma"/>
                <a:cs typeface="Tahoma"/>
                <a:sym typeface="Tahoma"/>
              </a:rPr>
              <a:t>học</a:t>
            </a:r>
            <a:r>
              <a:rPr lang="en-US" sz="3000">
                <a:solidFill>
                  <a:srgbClr val="FFFFFF"/>
                </a:solidFill>
                <a:latin typeface="Tahoma"/>
                <a:ea typeface="Tahoma"/>
                <a:cs typeface="Tahoma"/>
                <a:sym typeface="Tahoma"/>
              </a:rPr>
              <a:t> </a:t>
            </a:r>
            <a:r>
              <a:rPr lang="en-US" sz="3000" err="1">
                <a:solidFill>
                  <a:srgbClr val="FFFFFF"/>
                </a:solidFill>
                <a:latin typeface="Tahoma"/>
                <a:ea typeface="Tahoma"/>
                <a:cs typeface="Tahoma"/>
                <a:sym typeface="Tahoma"/>
              </a:rPr>
              <a:t>tốt</a:t>
            </a:r>
            <a:r>
              <a:rPr lang="en-US" sz="3000">
                <a:solidFill>
                  <a:srgbClr val="FFFFFF"/>
                </a:solidFill>
                <a:latin typeface="Tahoma"/>
                <a:ea typeface="Tahoma"/>
                <a:cs typeface="Tahoma"/>
                <a:sym typeface="Tahoma"/>
              </a:rPr>
              <a:t> </a:t>
            </a:r>
            <a:r>
              <a:rPr lang="en-US" sz="3000" err="1">
                <a:solidFill>
                  <a:srgbClr val="FFFFFF"/>
                </a:solidFill>
                <a:latin typeface="Tahoma"/>
                <a:ea typeface="Tahoma"/>
                <a:cs typeface="Tahoma"/>
                <a:sym typeface="Tahoma"/>
              </a:rPr>
              <a:t>mối</a:t>
            </a:r>
            <a:r>
              <a:rPr lang="en-US" sz="3000">
                <a:solidFill>
                  <a:srgbClr val="FFFFFF"/>
                </a:solidFill>
                <a:latin typeface="Tahoma"/>
                <a:ea typeface="Tahoma"/>
                <a:cs typeface="Tahoma"/>
                <a:sym typeface="Tahoma"/>
              </a:rPr>
              <a:t> </a:t>
            </a:r>
            <a:r>
              <a:rPr lang="en-US" sz="3000" err="1">
                <a:solidFill>
                  <a:srgbClr val="FFFFFF"/>
                </a:solidFill>
                <a:latin typeface="Tahoma"/>
                <a:ea typeface="Tahoma"/>
                <a:cs typeface="Tahoma"/>
                <a:sym typeface="Tahoma"/>
              </a:rPr>
              <a:t>quan</a:t>
            </a:r>
            <a:r>
              <a:rPr lang="en-US" sz="3000">
                <a:solidFill>
                  <a:srgbClr val="FFFFFF"/>
                </a:solidFill>
                <a:latin typeface="Tahoma"/>
                <a:ea typeface="Tahoma"/>
                <a:cs typeface="Tahoma"/>
                <a:sym typeface="Tahoma"/>
              </a:rPr>
              <a:t> </a:t>
            </a:r>
            <a:r>
              <a:rPr lang="en-US" sz="3000" err="1">
                <a:solidFill>
                  <a:srgbClr val="FFFFFF"/>
                </a:solidFill>
                <a:latin typeface="Tahoma"/>
                <a:ea typeface="Tahoma"/>
                <a:cs typeface="Tahoma"/>
                <a:sym typeface="Tahoma"/>
              </a:rPr>
              <a:t>hệ</a:t>
            </a:r>
            <a:r>
              <a:rPr lang="en-US" sz="3000">
                <a:solidFill>
                  <a:srgbClr val="FFFFFF"/>
                </a:solidFill>
                <a:latin typeface="Tahoma"/>
                <a:ea typeface="Tahoma"/>
                <a:cs typeface="Tahoma"/>
                <a:sym typeface="Tahoma"/>
              </a:rPr>
              <a:t> </a:t>
            </a:r>
            <a:r>
              <a:rPr lang="en-US" sz="3000" err="1">
                <a:solidFill>
                  <a:srgbClr val="FFFFFF"/>
                </a:solidFill>
                <a:latin typeface="Tahoma"/>
                <a:ea typeface="Tahoma"/>
                <a:cs typeface="Tahoma"/>
                <a:sym typeface="Tahoma"/>
              </a:rPr>
              <a:t>tuyến</a:t>
            </a:r>
            <a:r>
              <a:rPr lang="en-US" sz="3000">
                <a:solidFill>
                  <a:srgbClr val="FFFFFF"/>
                </a:solidFill>
                <a:latin typeface="Tahoma"/>
                <a:ea typeface="Tahoma"/>
                <a:cs typeface="Tahoma"/>
                <a:sym typeface="Tahoma"/>
              </a:rPr>
              <a:t> </a:t>
            </a:r>
            <a:r>
              <a:rPr lang="en-US" sz="3000" err="1">
                <a:solidFill>
                  <a:srgbClr val="FFFFFF"/>
                </a:solidFill>
                <a:latin typeface="Tahoma"/>
                <a:ea typeface="Tahoma"/>
                <a:cs typeface="Tahoma"/>
                <a:sym typeface="Tahoma"/>
              </a:rPr>
              <a:t>tính</a:t>
            </a:r>
            <a:r>
              <a:rPr lang="en-US" sz="3000">
                <a:solidFill>
                  <a:srgbClr val="FFFFFF"/>
                </a:solidFill>
                <a:latin typeface="Tahoma"/>
                <a:ea typeface="Tahoma"/>
                <a:cs typeface="Tahoma"/>
                <a:sym typeface="Tahoma"/>
              </a:rPr>
              <a:t> </a:t>
            </a:r>
            <a:r>
              <a:rPr lang="en-US" sz="3000" err="1">
                <a:solidFill>
                  <a:srgbClr val="FFFFFF"/>
                </a:solidFill>
                <a:latin typeface="Tahoma"/>
                <a:ea typeface="Tahoma"/>
                <a:cs typeface="Tahoma"/>
                <a:sym typeface="Tahoma"/>
              </a:rPr>
              <a:t>giữa</a:t>
            </a:r>
            <a:r>
              <a:rPr lang="en-US" sz="3000">
                <a:solidFill>
                  <a:srgbClr val="FFFFFF"/>
                </a:solidFill>
                <a:latin typeface="Tahoma"/>
                <a:ea typeface="Tahoma"/>
                <a:cs typeface="Tahoma"/>
                <a:sym typeface="Tahoma"/>
              </a:rPr>
              <a:t> </a:t>
            </a:r>
            <a:r>
              <a:rPr lang="en-US" sz="3000" err="1">
                <a:solidFill>
                  <a:srgbClr val="FFFFFF"/>
                </a:solidFill>
                <a:latin typeface="Tahoma"/>
                <a:ea typeface="Tahoma"/>
                <a:cs typeface="Tahoma"/>
                <a:sym typeface="Tahoma"/>
              </a:rPr>
              <a:t>các</a:t>
            </a:r>
            <a:r>
              <a:rPr lang="en-US" sz="3000">
                <a:solidFill>
                  <a:srgbClr val="FFFFFF"/>
                </a:solidFill>
                <a:latin typeface="Tahoma"/>
                <a:ea typeface="Tahoma"/>
                <a:cs typeface="Tahoma"/>
                <a:sym typeface="Tahoma"/>
              </a:rPr>
              <a:t> </a:t>
            </a:r>
            <a:r>
              <a:rPr lang="en-US" sz="3000" err="1">
                <a:solidFill>
                  <a:srgbClr val="FFFFFF"/>
                </a:solidFill>
                <a:latin typeface="Tahoma"/>
                <a:ea typeface="Tahoma"/>
                <a:cs typeface="Tahoma"/>
                <a:sym typeface="Tahoma"/>
              </a:rPr>
              <a:t>đặc</a:t>
            </a:r>
            <a:r>
              <a:rPr lang="en-US" sz="3000">
                <a:solidFill>
                  <a:srgbClr val="FFFFFF"/>
                </a:solidFill>
                <a:latin typeface="Tahoma"/>
                <a:ea typeface="Tahoma"/>
                <a:cs typeface="Tahoma"/>
                <a:sym typeface="Tahoma"/>
              </a:rPr>
              <a:t> </a:t>
            </a:r>
            <a:r>
              <a:rPr lang="en-US" sz="3000" err="1">
                <a:solidFill>
                  <a:srgbClr val="FFFFFF"/>
                </a:solidFill>
                <a:latin typeface="Tahoma"/>
                <a:ea typeface="Tahoma"/>
                <a:cs typeface="Tahoma"/>
                <a:sym typeface="Tahoma"/>
              </a:rPr>
              <a:t>trưng</a:t>
            </a:r>
            <a:r>
              <a:rPr lang="en-US" sz="3000">
                <a:solidFill>
                  <a:srgbClr val="FFFFFF"/>
                </a:solidFill>
                <a:latin typeface="Tahoma"/>
                <a:ea typeface="Tahoma"/>
                <a:cs typeface="Tahoma"/>
                <a:sym typeface="Tahoma"/>
              </a:rPr>
              <a:t> </a:t>
            </a:r>
            <a:r>
              <a:rPr lang="en-US" sz="3000" err="1">
                <a:solidFill>
                  <a:srgbClr val="FFFFFF"/>
                </a:solidFill>
                <a:latin typeface="Tahoma"/>
                <a:ea typeface="Tahoma"/>
                <a:cs typeface="Tahoma"/>
                <a:sym typeface="Tahoma"/>
              </a:rPr>
              <a:t>và</a:t>
            </a:r>
            <a:r>
              <a:rPr lang="en-US" sz="3000">
                <a:solidFill>
                  <a:srgbClr val="FFFFFF"/>
                </a:solidFill>
                <a:latin typeface="Tahoma"/>
                <a:ea typeface="Tahoma"/>
                <a:cs typeface="Tahoma"/>
                <a:sym typeface="Tahoma"/>
              </a:rPr>
              <a:t> </a:t>
            </a:r>
            <a:r>
              <a:rPr lang="en-US" sz="3000" err="1">
                <a:solidFill>
                  <a:srgbClr val="FFFFFF"/>
                </a:solidFill>
                <a:latin typeface="Tahoma"/>
                <a:ea typeface="Tahoma"/>
                <a:cs typeface="Tahoma"/>
                <a:sym typeface="Tahoma"/>
              </a:rPr>
              <a:t>số</a:t>
            </a:r>
            <a:r>
              <a:rPr lang="en-US" sz="3000">
                <a:solidFill>
                  <a:srgbClr val="FFFFFF"/>
                </a:solidFill>
                <a:latin typeface="Tahoma"/>
                <a:ea typeface="Tahoma"/>
                <a:cs typeface="Tahoma"/>
                <a:sym typeface="Tahoma"/>
              </a:rPr>
              <a:t> ca </a:t>
            </a:r>
            <a:r>
              <a:rPr lang="en-US" sz="3000" err="1">
                <a:solidFill>
                  <a:srgbClr val="FFFFFF"/>
                </a:solidFill>
                <a:latin typeface="Tahoma"/>
                <a:ea typeface="Tahoma"/>
                <a:cs typeface="Tahoma"/>
                <a:sym typeface="Tahoma"/>
              </a:rPr>
              <a:t>nhiễm</a:t>
            </a:r>
            <a:r>
              <a:rPr lang="en-US" sz="3000">
                <a:solidFill>
                  <a:srgbClr val="FFFFFF"/>
                </a:solidFill>
                <a:latin typeface="Tahoma"/>
                <a:ea typeface="Tahoma"/>
                <a:cs typeface="Tahoma"/>
                <a:sym typeface="Tahoma"/>
              </a:rPr>
              <a:t>.</a:t>
            </a:r>
          </a:p>
        </p:txBody>
      </p:sp>
      <p:sp>
        <p:nvSpPr>
          <p:cNvPr id="21" name="Freeform 21"/>
          <p:cNvSpPr/>
          <p:nvPr/>
        </p:nvSpPr>
        <p:spPr>
          <a:xfrm>
            <a:off x="10990002" y="597881"/>
            <a:ext cx="7166247" cy="4279979"/>
          </a:xfrm>
          <a:custGeom>
            <a:avLst/>
            <a:gdLst/>
            <a:ahLst/>
            <a:cxnLst/>
            <a:rect l="l" t="t" r="r" b="b"/>
            <a:pathLst>
              <a:path w="7166247" h="4279979">
                <a:moveTo>
                  <a:pt x="0" y="0"/>
                </a:moveTo>
                <a:lnTo>
                  <a:pt x="7166247" y="0"/>
                </a:lnTo>
                <a:lnTo>
                  <a:pt x="7166247" y="4279979"/>
                </a:lnTo>
                <a:lnTo>
                  <a:pt x="0" y="4279979"/>
                </a:lnTo>
                <a:lnTo>
                  <a:pt x="0" y="0"/>
                </a:lnTo>
                <a:close/>
              </a:path>
            </a:pathLst>
          </a:custGeom>
          <a:blipFill>
            <a:blip r:embed="rId7"/>
            <a:stretch>
              <a:fillRect/>
            </a:stretch>
          </a:blipFill>
        </p:spPr>
        <p:txBody>
          <a:bodyPr/>
          <a:lstStyle/>
          <a:p>
            <a:endParaRPr lang="en-US">
              <a:latin typeface="Tahoma" panose="020B0604030504040204" pitchFamily="34" charset="0"/>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026458" y="-698443"/>
            <a:ext cx="1396886" cy="1396886"/>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3972F0">
                    <a:alpha val="100000"/>
                  </a:srgbClr>
                </a:gs>
                <a:gs pos="100000">
                  <a:srgbClr val="1CDAFF">
                    <a:alpha val="100000"/>
                  </a:srgbClr>
                </a:gs>
              </a:gsLst>
              <a:lin ang="5400000"/>
            </a:gradFill>
          </p:spPr>
          <p:txBody>
            <a:bodyPr/>
            <a:lstStyle/>
            <a:p>
              <a:endParaRPr lang="en-US">
                <a:latin typeface="Tahoma" panose="020B0604030504040204" pitchFamily="34" charset="0"/>
              </a:endParaRPr>
            </a:p>
          </p:txBody>
        </p:sp>
        <p:sp>
          <p:nvSpPr>
            <p:cNvPr id="4" name="TextBox 4"/>
            <p:cNvSpPr txBox="1"/>
            <p:nvPr/>
          </p:nvSpPr>
          <p:spPr>
            <a:xfrm>
              <a:off x="76200" y="28575"/>
              <a:ext cx="660400" cy="708025"/>
            </a:xfrm>
            <a:prstGeom prst="rect">
              <a:avLst/>
            </a:prstGeom>
          </p:spPr>
          <p:txBody>
            <a:bodyPr lIns="50800" tIns="50800" rIns="50800" bIns="50800" rtlCol="0" anchor="ctr"/>
            <a:lstStyle/>
            <a:p>
              <a:pPr algn="ctr">
                <a:lnSpc>
                  <a:spcPts val="2659"/>
                </a:lnSpc>
                <a:spcBef>
                  <a:spcPct val="0"/>
                </a:spcBef>
              </a:pPr>
              <a:endParaRPr>
                <a:latin typeface="Tahoma" panose="020B0604030504040204" pitchFamily="34" charset="0"/>
              </a:endParaRPr>
            </a:p>
          </p:txBody>
        </p:sp>
      </p:grpSp>
      <p:grpSp>
        <p:nvGrpSpPr>
          <p:cNvPr id="5" name="Group 5"/>
          <p:cNvGrpSpPr/>
          <p:nvPr/>
        </p:nvGrpSpPr>
        <p:grpSpPr>
          <a:xfrm>
            <a:off x="9144000" y="4445057"/>
            <a:ext cx="1396886" cy="1396886"/>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3972F0">
                    <a:alpha val="100000"/>
                  </a:srgbClr>
                </a:gs>
                <a:gs pos="100000">
                  <a:srgbClr val="1CDAFF">
                    <a:alpha val="100000"/>
                  </a:srgbClr>
                </a:gs>
              </a:gsLst>
              <a:lin ang="5400000"/>
            </a:gradFill>
          </p:spPr>
          <p:txBody>
            <a:bodyPr/>
            <a:lstStyle/>
            <a:p>
              <a:endParaRPr lang="en-US">
                <a:latin typeface="Tahoma" panose="020B0604030504040204" pitchFamily="34" charset="0"/>
              </a:endParaRPr>
            </a:p>
          </p:txBody>
        </p:sp>
        <p:sp>
          <p:nvSpPr>
            <p:cNvPr id="7" name="TextBox 7"/>
            <p:cNvSpPr txBox="1"/>
            <p:nvPr/>
          </p:nvSpPr>
          <p:spPr>
            <a:xfrm>
              <a:off x="76200" y="28575"/>
              <a:ext cx="660400" cy="708025"/>
            </a:xfrm>
            <a:prstGeom prst="rect">
              <a:avLst/>
            </a:prstGeom>
          </p:spPr>
          <p:txBody>
            <a:bodyPr lIns="50800" tIns="50800" rIns="50800" bIns="50800" rtlCol="0" anchor="ctr"/>
            <a:lstStyle/>
            <a:p>
              <a:pPr algn="ctr">
                <a:lnSpc>
                  <a:spcPts val="2659"/>
                </a:lnSpc>
                <a:spcBef>
                  <a:spcPct val="0"/>
                </a:spcBef>
              </a:pPr>
              <a:endParaRPr>
                <a:latin typeface="Tahoma" panose="020B0604030504040204" pitchFamily="34" charset="0"/>
              </a:endParaRPr>
            </a:p>
          </p:txBody>
        </p:sp>
      </p:grpSp>
      <p:grpSp>
        <p:nvGrpSpPr>
          <p:cNvPr id="8" name="Group 8"/>
          <p:cNvGrpSpPr/>
          <p:nvPr/>
        </p:nvGrpSpPr>
        <p:grpSpPr>
          <a:xfrm>
            <a:off x="397194" y="9528902"/>
            <a:ext cx="2843208" cy="2843208"/>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3972F0">
                    <a:alpha val="100000"/>
                  </a:srgbClr>
                </a:gs>
                <a:gs pos="100000">
                  <a:srgbClr val="1CDAFF">
                    <a:alpha val="100000"/>
                  </a:srgbClr>
                </a:gs>
              </a:gsLst>
              <a:lin ang="5400000"/>
            </a:gradFill>
          </p:spPr>
          <p:txBody>
            <a:bodyPr/>
            <a:lstStyle/>
            <a:p>
              <a:endParaRPr lang="en-US">
                <a:latin typeface="Tahoma" panose="020B0604030504040204" pitchFamily="34" charset="0"/>
              </a:endParaRPr>
            </a:p>
          </p:txBody>
        </p:sp>
        <p:sp>
          <p:nvSpPr>
            <p:cNvPr id="10" name="TextBox 10"/>
            <p:cNvSpPr txBox="1"/>
            <p:nvPr/>
          </p:nvSpPr>
          <p:spPr>
            <a:xfrm>
              <a:off x="76200" y="28575"/>
              <a:ext cx="660400" cy="708025"/>
            </a:xfrm>
            <a:prstGeom prst="rect">
              <a:avLst/>
            </a:prstGeom>
          </p:spPr>
          <p:txBody>
            <a:bodyPr lIns="50800" tIns="50800" rIns="50800" bIns="50800" rtlCol="0" anchor="ctr"/>
            <a:lstStyle/>
            <a:p>
              <a:pPr algn="ctr">
                <a:lnSpc>
                  <a:spcPts val="2659"/>
                </a:lnSpc>
                <a:spcBef>
                  <a:spcPct val="0"/>
                </a:spcBef>
              </a:pPr>
              <a:endParaRPr>
                <a:latin typeface="Tahoma" panose="020B0604030504040204" pitchFamily="34" charset="0"/>
              </a:endParaRPr>
            </a:p>
          </p:txBody>
        </p:sp>
      </p:grpSp>
      <p:sp>
        <p:nvSpPr>
          <p:cNvPr id="11" name="Freeform 11"/>
          <p:cNvSpPr/>
          <p:nvPr/>
        </p:nvSpPr>
        <p:spPr>
          <a:xfrm>
            <a:off x="-883433" y="4489895"/>
            <a:ext cx="1766866" cy="969568"/>
          </a:xfrm>
          <a:custGeom>
            <a:avLst/>
            <a:gdLst/>
            <a:ahLst/>
            <a:cxnLst/>
            <a:rect l="l" t="t" r="r" b="b"/>
            <a:pathLst>
              <a:path w="1766866" h="969568">
                <a:moveTo>
                  <a:pt x="0" y="0"/>
                </a:moveTo>
                <a:lnTo>
                  <a:pt x="1766866" y="0"/>
                </a:lnTo>
                <a:lnTo>
                  <a:pt x="1766866" y="969568"/>
                </a:lnTo>
                <a:lnTo>
                  <a:pt x="0" y="96956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latin typeface="Tahoma" panose="020B0604030504040204" pitchFamily="34" charset="0"/>
            </a:endParaRPr>
          </a:p>
        </p:txBody>
      </p:sp>
      <p:sp>
        <p:nvSpPr>
          <p:cNvPr id="12" name="Freeform 12"/>
          <p:cNvSpPr/>
          <p:nvPr/>
        </p:nvSpPr>
        <p:spPr>
          <a:xfrm rot="5400000">
            <a:off x="8597549" y="7890083"/>
            <a:ext cx="1766866" cy="969568"/>
          </a:xfrm>
          <a:custGeom>
            <a:avLst/>
            <a:gdLst/>
            <a:ahLst/>
            <a:cxnLst/>
            <a:rect l="l" t="t" r="r" b="b"/>
            <a:pathLst>
              <a:path w="1766866" h="969568">
                <a:moveTo>
                  <a:pt x="0" y="0"/>
                </a:moveTo>
                <a:lnTo>
                  <a:pt x="1766867" y="0"/>
                </a:lnTo>
                <a:lnTo>
                  <a:pt x="1766867" y="969568"/>
                </a:lnTo>
                <a:lnTo>
                  <a:pt x="0" y="96956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latin typeface="Tahoma" panose="020B0604030504040204" pitchFamily="34" charset="0"/>
            </a:endParaRPr>
          </a:p>
        </p:txBody>
      </p:sp>
      <p:grpSp>
        <p:nvGrpSpPr>
          <p:cNvPr id="13" name="Group 13"/>
          <p:cNvGrpSpPr/>
          <p:nvPr/>
        </p:nvGrpSpPr>
        <p:grpSpPr>
          <a:xfrm>
            <a:off x="10803966" y="-1278586"/>
            <a:ext cx="10194791" cy="12844173"/>
            <a:chOff x="0" y="0"/>
            <a:chExt cx="2685048" cy="3382827"/>
          </a:xfrm>
        </p:grpSpPr>
        <p:sp>
          <p:nvSpPr>
            <p:cNvPr id="14" name="Freeform 14"/>
            <p:cNvSpPr/>
            <p:nvPr/>
          </p:nvSpPr>
          <p:spPr>
            <a:xfrm>
              <a:off x="0" y="0"/>
              <a:ext cx="2685048" cy="3382827"/>
            </a:xfrm>
            <a:custGeom>
              <a:avLst/>
              <a:gdLst/>
              <a:ahLst/>
              <a:cxnLst/>
              <a:rect l="l" t="t" r="r" b="b"/>
              <a:pathLst>
                <a:path w="2685048" h="3382827">
                  <a:moveTo>
                    <a:pt x="38729" y="0"/>
                  </a:moveTo>
                  <a:lnTo>
                    <a:pt x="2646319" y="0"/>
                  </a:lnTo>
                  <a:cubicBezTo>
                    <a:pt x="2667708" y="0"/>
                    <a:pt x="2685048" y="17340"/>
                    <a:pt x="2685048" y="38729"/>
                  </a:cubicBezTo>
                  <a:lnTo>
                    <a:pt x="2685048" y="3344098"/>
                  </a:lnTo>
                  <a:cubicBezTo>
                    <a:pt x="2685048" y="3365488"/>
                    <a:pt x="2667708" y="3382827"/>
                    <a:pt x="2646319" y="3382827"/>
                  </a:cubicBezTo>
                  <a:lnTo>
                    <a:pt x="38729" y="3382827"/>
                  </a:lnTo>
                  <a:cubicBezTo>
                    <a:pt x="17340" y="3382827"/>
                    <a:pt x="0" y="3365488"/>
                    <a:pt x="0" y="3344098"/>
                  </a:cubicBezTo>
                  <a:lnTo>
                    <a:pt x="0" y="38729"/>
                  </a:lnTo>
                  <a:cubicBezTo>
                    <a:pt x="0" y="17340"/>
                    <a:pt x="17340" y="0"/>
                    <a:pt x="38729" y="0"/>
                  </a:cubicBezTo>
                  <a:close/>
                </a:path>
              </a:pathLst>
            </a:custGeom>
            <a:solidFill>
              <a:srgbClr val="3972F0"/>
            </a:solidFill>
          </p:spPr>
          <p:txBody>
            <a:bodyPr/>
            <a:lstStyle/>
            <a:p>
              <a:endParaRPr lang="en-US">
                <a:latin typeface="Tahoma" panose="020B0604030504040204" pitchFamily="34" charset="0"/>
              </a:endParaRPr>
            </a:p>
          </p:txBody>
        </p:sp>
        <p:sp>
          <p:nvSpPr>
            <p:cNvPr id="15" name="TextBox 15"/>
            <p:cNvSpPr txBox="1"/>
            <p:nvPr/>
          </p:nvSpPr>
          <p:spPr>
            <a:xfrm>
              <a:off x="0" y="-47625"/>
              <a:ext cx="2685048" cy="3430452"/>
            </a:xfrm>
            <a:prstGeom prst="rect">
              <a:avLst/>
            </a:prstGeom>
          </p:spPr>
          <p:txBody>
            <a:bodyPr lIns="50800" tIns="50800" rIns="50800" bIns="50800" rtlCol="0" anchor="ctr"/>
            <a:lstStyle/>
            <a:p>
              <a:pPr algn="ctr">
                <a:lnSpc>
                  <a:spcPts val="2659"/>
                </a:lnSpc>
              </a:pPr>
              <a:endParaRPr>
                <a:latin typeface="Tahoma" panose="020B0604030504040204" pitchFamily="34" charset="0"/>
              </a:endParaRPr>
            </a:p>
          </p:txBody>
        </p:sp>
      </p:grpSp>
      <p:sp>
        <p:nvSpPr>
          <p:cNvPr id="16" name="Freeform 16"/>
          <p:cNvSpPr/>
          <p:nvPr/>
        </p:nvSpPr>
        <p:spPr>
          <a:xfrm rot="2599173">
            <a:off x="6768923" y="836536"/>
            <a:ext cx="635068" cy="585453"/>
          </a:xfrm>
          <a:custGeom>
            <a:avLst/>
            <a:gdLst/>
            <a:ahLst/>
            <a:cxnLst/>
            <a:rect l="l" t="t" r="r" b="b"/>
            <a:pathLst>
              <a:path w="635068" h="585453">
                <a:moveTo>
                  <a:pt x="0" y="0"/>
                </a:moveTo>
                <a:lnTo>
                  <a:pt x="635068" y="0"/>
                </a:lnTo>
                <a:lnTo>
                  <a:pt x="635068" y="585453"/>
                </a:lnTo>
                <a:lnTo>
                  <a:pt x="0" y="585453"/>
                </a:lnTo>
                <a:lnTo>
                  <a:pt x="0" y="0"/>
                </a:lnTo>
                <a:close/>
              </a:path>
            </a:pathLst>
          </a:custGeom>
          <a:blipFill>
            <a:blip r:embed="rId4">
              <a:extLst>
                <a:ext uri="{96DAC541-7B7A-43D3-8B79-37D633B846F1}">
                  <asvg:svgBlip xmlns:asvg="http://schemas.microsoft.com/office/drawing/2016/SVG/main" r:embed="rId5"/>
                </a:ext>
              </a:extLst>
            </a:blip>
            <a:stretch>
              <a:fillRect l="-31484" t="-39236" r="-39297" b="-46019"/>
            </a:stretch>
          </a:blipFill>
        </p:spPr>
        <p:txBody>
          <a:bodyPr/>
          <a:lstStyle/>
          <a:p>
            <a:endParaRPr lang="en-US">
              <a:latin typeface="Tahoma" panose="020B0604030504040204" pitchFamily="34" charset="0"/>
            </a:endParaRPr>
          </a:p>
        </p:txBody>
      </p:sp>
      <p:sp>
        <p:nvSpPr>
          <p:cNvPr id="17" name="Freeform 17"/>
          <p:cNvSpPr/>
          <p:nvPr/>
        </p:nvSpPr>
        <p:spPr>
          <a:xfrm>
            <a:off x="10959986" y="1890339"/>
            <a:ext cx="7120482" cy="2516974"/>
          </a:xfrm>
          <a:custGeom>
            <a:avLst/>
            <a:gdLst/>
            <a:ahLst/>
            <a:cxnLst/>
            <a:rect l="l" t="t" r="r" b="b"/>
            <a:pathLst>
              <a:path w="7120482" h="2516974">
                <a:moveTo>
                  <a:pt x="0" y="0"/>
                </a:moveTo>
                <a:lnTo>
                  <a:pt x="7120482" y="0"/>
                </a:lnTo>
                <a:lnTo>
                  <a:pt x="7120482" y="2516973"/>
                </a:lnTo>
                <a:lnTo>
                  <a:pt x="0" y="2516973"/>
                </a:lnTo>
                <a:lnTo>
                  <a:pt x="0" y="0"/>
                </a:lnTo>
                <a:close/>
              </a:path>
            </a:pathLst>
          </a:custGeom>
          <a:blipFill>
            <a:blip r:embed="rId6"/>
            <a:stretch>
              <a:fillRect r="-7124"/>
            </a:stretch>
          </a:blipFill>
        </p:spPr>
        <p:txBody>
          <a:bodyPr/>
          <a:lstStyle/>
          <a:p>
            <a:endParaRPr lang="en-US">
              <a:latin typeface="Tahoma" panose="020B0604030504040204" pitchFamily="34" charset="0"/>
            </a:endParaRPr>
          </a:p>
        </p:txBody>
      </p:sp>
      <p:sp>
        <p:nvSpPr>
          <p:cNvPr id="18" name="TextBox 18"/>
          <p:cNvSpPr txBox="1"/>
          <p:nvPr/>
        </p:nvSpPr>
        <p:spPr>
          <a:xfrm>
            <a:off x="1301965" y="3878313"/>
            <a:ext cx="9083469" cy="1581150"/>
          </a:xfrm>
          <a:prstGeom prst="rect">
            <a:avLst/>
          </a:prstGeom>
        </p:spPr>
        <p:txBody>
          <a:bodyPr lIns="0" tIns="0" rIns="0" bIns="0" rtlCol="0" anchor="t">
            <a:spAutoFit/>
          </a:bodyPr>
          <a:lstStyle/>
          <a:p>
            <a:pPr algn="just">
              <a:lnSpc>
                <a:spcPts val="4200"/>
              </a:lnSpc>
            </a:pPr>
            <a:r>
              <a:rPr lang="en-US" sz="3000" b="1" err="1">
                <a:solidFill>
                  <a:srgbClr val="000000"/>
                </a:solidFill>
                <a:latin typeface="Tahoma" panose="020B0604030504040204" pitchFamily="34" charset="0"/>
                <a:ea typeface="Tahoma" panose="020B0604030504040204" pitchFamily="34" charset="0"/>
                <a:cs typeface="Tahoma" panose="020B0604030504040204" pitchFamily="34" charset="0"/>
                <a:sym typeface="Tahoma Bold"/>
              </a:rPr>
              <a:t>Sử</a:t>
            </a:r>
            <a:r>
              <a:rPr lang="en-US" sz="3000" b="1">
                <a:solidFill>
                  <a:srgbClr val="000000"/>
                </a:solidFill>
                <a:latin typeface="Tahoma" panose="020B0604030504040204" pitchFamily="34" charset="0"/>
                <a:ea typeface="Tahoma" panose="020B0604030504040204" pitchFamily="34" charset="0"/>
                <a:cs typeface="Tahoma" panose="020B0604030504040204" pitchFamily="34" charset="0"/>
                <a:sym typeface="Tahoma Bold"/>
              </a:rPr>
              <a:t> </a:t>
            </a:r>
            <a:r>
              <a:rPr lang="en-US" sz="3000" b="1" err="1">
                <a:solidFill>
                  <a:srgbClr val="000000"/>
                </a:solidFill>
                <a:latin typeface="Tahoma" panose="020B0604030504040204" pitchFamily="34" charset="0"/>
                <a:ea typeface="Tahoma" panose="020B0604030504040204" pitchFamily="34" charset="0"/>
                <a:cs typeface="Tahoma" panose="020B0604030504040204" pitchFamily="34" charset="0"/>
                <a:sym typeface="Tahoma Bold"/>
              </a:rPr>
              <a:t>dụng</a:t>
            </a:r>
            <a:r>
              <a:rPr lang="en-US" sz="3000" b="1">
                <a:solidFill>
                  <a:srgbClr val="000000"/>
                </a:solidFill>
                <a:latin typeface="Tahoma" panose="020B0604030504040204" pitchFamily="34" charset="0"/>
                <a:ea typeface="Tahoma" panose="020B0604030504040204" pitchFamily="34" charset="0"/>
                <a:cs typeface="Tahoma" panose="020B0604030504040204" pitchFamily="34" charset="0"/>
                <a:sym typeface="Tahoma Bold"/>
              </a:rPr>
              <a:t> </a:t>
            </a:r>
            <a:r>
              <a:rPr lang="en-US" sz="3000" b="1" err="1">
                <a:solidFill>
                  <a:srgbClr val="000000"/>
                </a:solidFill>
                <a:latin typeface="Tahoma" panose="020B0604030504040204" pitchFamily="34" charset="0"/>
                <a:ea typeface="Tahoma" panose="020B0604030504040204" pitchFamily="34" charset="0"/>
                <a:cs typeface="Tahoma" panose="020B0604030504040204" pitchFamily="34" charset="0"/>
                <a:sym typeface="Tahoma Bold"/>
              </a:rPr>
              <a:t>hai</a:t>
            </a:r>
            <a:r>
              <a:rPr lang="en-US" sz="3000" b="1">
                <a:solidFill>
                  <a:srgbClr val="000000"/>
                </a:solidFill>
                <a:latin typeface="Tahoma" panose="020B0604030504040204" pitchFamily="34" charset="0"/>
                <a:ea typeface="Tahoma" panose="020B0604030504040204" pitchFamily="34" charset="0"/>
                <a:cs typeface="Tahoma" panose="020B0604030504040204" pitchFamily="34" charset="0"/>
                <a:sym typeface="Tahoma Bold"/>
              </a:rPr>
              <a:t> </a:t>
            </a:r>
            <a:r>
              <a:rPr lang="en-US" sz="3000" b="1" err="1">
                <a:solidFill>
                  <a:srgbClr val="000000"/>
                </a:solidFill>
                <a:latin typeface="Tahoma" panose="020B0604030504040204" pitchFamily="34" charset="0"/>
                <a:ea typeface="Tahoma" panose="020B0604030504040204" pitchFamily="34" charset="0"/>
                <a:cs typeface="Tahoma" panose="020B0604030504040204" pitchFamily="34" charset="0"/>
                <a:sym typeface="Tahoma Bold"/>
              </a:rPr>
              <a:t>chỉ</a:t>
            </a:r>
            <a:r>
              <a:rPr lang="en-US" sz="3000" b="1">
                <a:solidFill>
                  <a:srgbClr val="000000"/>
                </a:solidFill>
                <a:latin typeface="Tahoma" panose="020B0604030504040204" pitchFamily="34" charset="0"/>
                <a:ea typeface="Tahoma" panose="020B0604030504040204" pitchFamily="34" charset="0"/>
                <a:cs typeface="Tahoma" panose="020B0604030504040204" pitchFamily="34" charset="0"/>
                <a:sym typeface="Tahoma Bold"/>
              </a:rPr>
              <a:t> </a:t>
            </a:r>
            <a:r>
              <a:rPr lang="en-US" sz="3000" b="1" err="1">
                <a:solidFill>
                  <a:srgbClr val="000000"/>
                </a:solidFill>
                <a:latin typeface="Tahoma" panose="020B0604030504040204" pitchFamily="34" charset="0"/>
                <a:ea typeface="Tahoma" panose="020B0604030504040204" pitchFamily="34" charset="0"/>
                <a:cs typeface="Tahoma" panose="020B0604030504040204" pitchFamily="34" charset="0"/>
                <a:sym typeface="Tahoma Bold"/>
              </a:rPr>
              <a:t>số</a:t>
            </a:r>
            <a:r>
              <a:rPr lang="en-US" sz="3000" b="1">
                <a:solidFill>
                  <a:srgbClr val="000000"/>
                </a:solidFill>
                <a:latin typeface="Tahoma" panose="020B0604030504040204" pitchFamily="34" charset="0"/>
                <a:ea typeface="Tahoma" panose="020B0604030504040204" pitchFamily="34" charset="0"/>
                <a:cs typeface="Tahoma" panose="020B0604030504040204" pitchFamily="34" charset="0"/>
                <a:sym typeface="Tahoma Bold"/>
              </a:rPr>
              <a:t> </a:t>
            </a:r>
            <a:r>
              <a:rPr lang="en-US" sz="3000" b="1" err="1">
                <a:solidFill>
                  <a:srgbClr val="000000"/>
                </a:solidFill>
                <a:latin typeface="Tahoma" panose="020B0604030504040204" pitchFamily="34" charset="0"/>
                <a:ea typeface="Tahoma" panose="020B0604030504040204" pitchFamily="34" charset="0"/>
                <a:cs typeface="Tahoma" panose="020B0604030504040204" pitchFamily="34" charset="0"/>
                <a:sym typeface="Tahoma Bold"/>
              </a:rPr>
              <a:t>phổ</a:t>
            </a:r>
            <a:r>
              <a:rPr lang="en-US" sz="3000" b="1">
                <a:solidFill>
                  <a:srgbClr val="000000"/>
                </a:solidFill>
                <a:latin typeface="Tahoma" panose="020B0604030504040204" pitchFamily="34" charset="0"/>
                <a:ea typeface="Tahoma" panose="020B0604030504040204" pitchFamily="34" charset="0"/>
                <a:cs typeface="Tahoma" panose="020B0604030504040204" pitchFamily="34" charset="0"/>
                <a:sym typeface="Tahoma Bold"/>
              </a:rPr>
              <a:t> </a:t>
            </a:r>
            <a:r>
              <a:rPr lang="en-US" sz="3000" b="1" err="1">
                <a:solidFill>
                  <a:srgbClr val="000000"/>
                </a:solidFill>
                <a:latin typeface="Tahoma" panose="020B0604030504040204" pitchFamily="34" charset="0"/>
                <a:ea typeface="Tahoma" panose="020B0604030504040204" pitchFamily="34" charset="0"/>
                <a:cs typeface="Tahoma" panose="020B0604030504040204" pitchFamily="34" charset="0"/>
                <a:sym typeface="Tahoma Bold"/>
              </a:rPr>
              <a:t>biến</a:t>
            </a:r>
            <a:r>
              <a:rPr lang="en-US" sz="3000" b="1">
                <a:solidFill>
                  <a:srgbClr val="000000"/>
                </a:solidFill>
                <a:latin typeface="Tahoma" panose="020B0604030504040204" pitchFamily="34" charset="0"/>
                <a:ea typeface="Tahoma" panose="020B0604030504040204" pitchFamily="34" charset="0"/>
                <a:cs typeface="Tahoma" panose="020B0604030504040204" pitchFamily="34" charset="0"/>
                <a:sym typeface="Tahoma Bold"/>
              </a:rPr>
              <a:t> </a:t>
            </a:r>
            <a:r>
              <a:rPr lang="en-US" sz="3000" b="1" err="1">
                <a:solidFill>
                  <a:srgbClr val="000000"/>
                </a:solidFill>
                <a:latin typeface="Tahoma" panose="020B0604030504040204" pitchFamily="34" charset="0"/>
                <a:ea typeface="Tahoma" panose="020B0604030504040204" pitchFamily="34" charset="0"/>
                <a:cs typeface="Tahoma" panose="020B0604030504040204" pitchFamily="34" charset="0"/>
                <a:sym typeface="Tahoma Bold"/>
              </a:rPr>
              <a:t>trong</a:t>
            </a:r>
            <a:r>
              <a:rPr lang="en-US" sz="3000" b="1">
                <a:solidFill>
                  <a:srgbClr val="000000"/>
                </a:solidFill>
                <a:latin typeface="Tahoma" panose="020B0604030504040204" pitchFamily="34" charset="0"/>
                <a:ea typeface="Tahoma" panose="020B0604030504040204" pitchFamily="34" charset="0"/>
                <a:cs typeface="Tahoma" panose="020B0604030504040204" pitchFamily="34" charset="0"/>
                <a:sym typeface="Tahoma Bold"/>
              </a:rPr>
              <a:t> </a:t>
            </a:r>
            <a:r>
              <a:rPr lang="en-US" sz="3000" b="1" err="1">
                <a:solidFill>
                  <a:srgbClr val="000000"/>
                </a:solidFill>
                <a:latin typeface="Tahoma" panose="020B0604030504040204" pitchFamily="34" charset="0"/>
                <a:ea typeface="Tahoma" panose="020B0604030504040204" pitchFamily="34" charset="0"/>
                <a:cs typeface="Tahoma" panose="020B0604030504040204" pitchFamily="34" charset="0"/>
                <a:sym typeface="Tahoma Bold"/>
              </a:rPr>
              <a:t>học</a:t>
            </a:r>
            <a:r>
              <a:rPr lang="en-US" sz="3000" b="1">
                <a:solidFill>
                  <a:srgbClr val="000000"/>
                </a:solidFill>
                <a:latin typeface="Tahoma" panose="020B0604030504040204" pitchFamily="34" charset="0"/>
                <a:ea typeface="Tahoma" panose="020B0604030504040204" pitchFamily="34" charset="0"/>
                <a:cs typeface="Tahoma" panose="020B0604030504040204" pitchFamily="34" charset="0"/>
                <a:sym typeface="Tahoma Bold"/>
              </a:rPr>
              <a:t> </a:t>
            </a:r>
            <a:r>
              <a:rPr lang="en-US" sz="3000" b="1" err="1">
                <a:solidFill>
                  <a:srgbClr val="000000"/>
                </a:solidFill>
                <a:latin typeface="Tahoma" panose="020B0604030504040204" pitchFamily="34" charset="0"/>
                <a:ea typeface="Tahoma" panose="020B0604030504040204" pitchFamily="34" charset="0"/>
                <a:cs typeface="Tahoma" panose="020B0604030504040204" pitchFamily="34" charset="0"/>
                <a:sym typeface="Tahoma Bold"/>
              </a:rPr>
              <a:t>máy</a:t>
            </a:r>
            <a:r>
              <a:rPr lang="en-US" sz="3000" b="1">
                <a:solidFill>
                  <a:srgbClr val="000000"/>
                </a:solidFill>
                <a:latin typeface="Tahoma" panose="020B0604030504040204" pitchFamily="34" charset="0"/>
                <a:ea typeface="Tahoma" panose="020B0604030504040204" pitchFamily="34" charset="0"/>
                <a:cs typeface="Tahoma" panose="020B0604030504040204" pitchFamily="34" charset="0"/>
                <a:sym typeface="Tahoma Bold"/>
              </a:rPr>
              <a:t>:</a:t>
            </a:r>
          </a:p>
          <a:p>
            <a:pPr marL="647700" lvl="1" indent="-323850" algn="just">
              <a:lnSpc>
                <a:spcPts val="4200"/>
              </a:lnSpc>
              <a:buFont typeface="Arial"/>
              <a:buChar char="•"/>
            </a:pPr>
            <a:r>
              <a:rPr lang="en-US" sz="3000">
                <a:solidFill>
                  <a:srgbClr val="000000"/>
                </a:solidFill>
                <a:latin typeface="Tahoma"/>
                <a:ea typeface="Tahoma"/>
                <a:cs typeface="Tahoma"/>
                <a:sym typeface="Tahoma"/>
              </a:rPr>
              <a:t>RMSE (Root Mean Squared Error).</a:t>
            </a:r>
          </a:p>
          <a:p>
            <a:pPr marL="647700" lvl="1" indent="-323850" algn="just">
              <a:lnSpc>
                <a:spcPts val="4200"/>
              </a:lnSpc>
              <a:buFont typeface="Arial"/>
              <a:buChar char="•"/>
            </a:pPr>
            <a:r>
              <a:rPr lang="en-US" sz="3000">
                <a:solidFill>
                  <a:srgbClr val="000000"/>
                </a:solidFill>
                <a:latin typeface="Tahoma"/>
                <a:ea typeface="Tahoma"/>
                <a:cs typeface="Tahoma"/>
                <a:sym typeface="Tahoma"/>
              </a:rPr>
              <a:t>R-squared</a:t>
            </a:r>
          </a:p>
        </p:txBody>
      </p:sp>
      <p:sp>
        <p:nvSpPr>
          <p:cNvPr id="19" name="TextBox 19"/>
          <p:cNvSpPr txBox="1"/>
          <p:nvPr/>
        </p:nvSpPr>
        <p:spPr>
          <a:xfrm>
            <a:off x="10995311" y="4640313"/>
            <a:ext cx="7049832" cy="4248150"/>
          </a:xfrm>
          <a:prstGeom prst="rect">
            <a:avLst/>
          </a:prstGeom>
        </p:spPr>
        <p:txBody>
          <a:bodyPr lIns="0" tIns="0" rIns="0" bIns="0" rtlCol="0" anchor="t">
            <a:spAutoFit/>
          </a:bodyPr>
          <a:lstStyle/>
          <a:p>
            <a:pPr marL="647700" lvl="1" indent="-323850" algn="just">
              <a:lnSpc>
                <a:spcPts val="4200"/>
              </a:lnSpc>
              <a:buFont typeface="Arial"/>
              <a:buChar char="•"/>
            </a:pPr>
            <a:r>
              <a:rPr lang="en-US" sz="3000" b="1">
                <a:solidFill>
                  <a:srgbClr val="FFDE59"/>
                </a:solidFill>
                <a:latin typeface="Tahoma" panose="020B0604030504040204" pitchFamily="34" charset="0"/>
                <a:ea typeface="Tahoma" panose="020B0604030504040204" pitchFamily="34" charset="0"/>
                <a:cs typeface="Tahoma" panose="020B0604030504040204" pitchFamily="34" charset="0"/>
                <a:sym typeface="Tahoma Bold"/>
              </a:rPr>
              <a:t>RMSE:</a:t>
            </a:r>
            <a:r>
              <a:rPr lang="en-US" sz="3000" b="1">
                <a:solidFill>
                  <a:srgbClr val="FFFFFF"/>
                </a:solidFill>
                <a:latin typeface="Tahoma" panose="020B0604030504040204" pitchFamily="34" charset="0"/>
                <a:ea typeface="Tahoma" panose="020B0604030504040204" pitchFamily="34" charset="0"/>
                <a:cs typeface="Tahoma" panose="020B0604030504040204" pitchFamily="34" charset="0"/>
                <a:sym typeface="Tahoma Bold"/>
              </a:rPr>
              <a:t> </a:t>
            </a:r>
            <a:r>
              <a:rPr lang="en-US" sz="3000">
                <a:solidFill>
                  <a:srgbClr val="FFFFFF"/>
                </a:solidFill>
                <a:latin typeface="Tahoma"/>
                <a:ea typeface="Tahoma"/>
                <a:cs typeface="Tahoma"/>
                <a:sym typeface="Tahoma"/>
              </a:rPr>
              <a:t>Sai </a:t>
            </a:r>
            <a:r>
              <a:rPr lang="en-US" sz="3000" err="1">
                <a:solidFill>
                  <a:srgbClr val="FFFFFF"/>
                </a:solidFill>
                <a:latin typeface="Tahoma"/>
                <a:ea typeface="Tahoma"/>
                <a:cs typeface="Tahoma"/>
                <a:sym typeface="Tahoma"/>
              </a:rPr>
              <a:t>số</a:t>
            </a:r>
            <a:r>
              <a:rPr lang="en-US" sz="3000">
                <a:solidFill>
                  <a:srgbClr val="FFFFFF"/>
                </a:solidFill>
                <a:latin typeface="Tahoma"/>
                <a:ea typeface="Tahoma"/>
                <a:cs typeface="Tahoma"/>
                <a:sym typeface="Tahoma"/>
              </a:rPr>
              <a:t> </a:t>
            </a:r>
            <a:r>
              <a:rPr lang="en-US" sz="3000" err="1">
                <a:solidFill>
                  <a:srgbClr val="FFFFFF"/>
                </a:solidFill>
                <a:latin typeface="Tahoma"/>
                <a:ea typeface="Tahoma"/>
                <a:cs typeface="Tahoma"/>
                <a:sym typeface="Tahoma"/>
              </a:rPr>
              <a:t>rất</a:t>
            </a:r>
            <a:r>
              <a:rPr lang="en-US" sz="3000">
                <a:solidFill>
                  <a:srgbClr val="FFFFFF"/>
                </a:solidFill>
                <a:latin typeface="Tahoma"/>
                <a:ea typeface="Tahoma"/>
                <a:cs typeface="Tahoma"/>
                <a:sym typeface="Tahoma"/>
              </a:rPr>
              <a:t> </a:t>
            </a:r>
            <a:r>
              <a:rPr lang="en-US" sz="3000" err="1">
                <a:solidFill>
                  <a:srgbClr val="FFFFFF"/>
                </a:solidFill>
                <a:latin typeface="Tahoma"/>
                <a:ea typeface="Tahoma"/>
                <a:cs typeface="Tahoma"/>
                <a:sym typeface="Tahoma"/>
              </a:rPr>
              <a:t>nhỏ</a:t>
            </a:r>
            <a:r>
              <a:rPr lang="en-US" sz="3000">
                <a:solidFill>
                  <a:srgbClr val="FFFFFF"/>
                </a:solidFill>
                <a:latin typeface="Tahoma"/>
                <a:ea typeface="Tahoma"/>
                <a:cs typeface="Tahoma"/>
                <a:sym typeface="Tahoma"/>
              </a:rPr>
              <a:t> (</a:t>
            </a:r>
            <a:r>
              <a:rPr lang="en-US" sz="3000" err="1">
                <a:solidFill>
                  <a:srgbClr val="FFFFFF"/>
                </a:solidFill>
                <a:latin typeface="Tahoma"/>
                <a:ea typeface="Tahoma"/>
                <a:cs typeface="Tahoma"/>
                <a:sym typeface="Tahoma"/>
              </a:rPr>
              <a:t>khoảng</a:t>
            </a:r>
            <a:r>
              <a:rPr lang="en-US" sz="3000">
                <a:solidFill>
                  <a:srgbClr val="FFFFFF"/>
                </a:solidFill>
                <a:latin typeface="Tahoma"/>
                <a:ea typeface="Tahoma"/>
                <a:cs typeface="Tahoma"/>
                <a:sym typeface="Tahoma"/>
              </a:rPr>
              <a:t> 1.3×10^−12, </a:t>
            </a:r>
            <a:r>
              <a:rPr lang="en-US" sz="3000" err="1">
                <a:solidFill>
                  <a:srgbClr val="FFFFFF"/>
                </a:solidFill>
                <a:latin typeface="Tahoma"/>
                <a:ea typeface="Tahoma"/>
                <a:cs typeface="Tahoma"/>
                <a:sym typeface="Tahoma"/>
              </a:rPr>
              <a:t>cho</a:t>
            </a:r>
            <a:r>
              <a:rPr lang="en-US" sz="3000">
                <a:solidFill>
                  <a:srgbClr val="FFFFFF"/>
                </a:solidFill>
                <a:latin typeface="Tahoma"/>
                <a:ea typeface="Tahoma"/>
                <a:cs typeface="Tahoma"/>
                <a:sym typeface="Tahoma"/>
              </a:rPr>
              <a:t> </a:t>
            </a:r>
            <a:r>
              <a:rPr lang="en-US" sz="3000" err="1">
                <a:solidFill>
                  <a:srgbClr val="FFFFFF"/>
                </a:solidFill>
                <a:latin typeface="Tahoma"/>
                <a:ea typeface="Tahoma"/>
                <a:cs typeface="Tahoma"/>
                <a:sym typeface="Tahoma"/>
              </a:rPr>
              <a:t>thấy</a:t>
            </a:r>
            <a:r>
              <a:rPr lang="en-US" sz="3000">
                <a:solidFill>
                  <a:srgbClr val="FFFFFF"/>
                </a:solidFill>
                <a:latin typeface="Tahoma"/>
                <a:ea typeface="Tahoma"/>
                <a:cs typeface="Tahoma"/>
                <a:sym typeface="Tahoma"/>
              </a:rPr>
              <a:t> </a:t>
            </a:r>
            <a:r>
              <a:rPr lang="en-US" sz="3000" err="1">
                <a:solidFill>
                  <a:srgbClr val="FFFFFF"/>
                </a:solidFill>
                <a:latin typeface="Tahoma"/>
                <a:ea typeface="Tahoma"/>
                <a:cs typeface="Tahoma"/>
                <a:sym typeface="Tahoma"/>
              </a:rPr>
              <a:t>mô</a:t>
            </a:r>
            <a:r>
              <a:rPr lang="en-US" sz="3000">
                <a:solidFill>
                  <a:srgbClr val="FFFFFF"/>
                </a:solidFill>
                <a:latin typeface="Tahoma"/>
                <a:ea typeface="Tahoma"/>
                <a:cs typeface="Tahoma"/>
                <a:sym typeface="Tahoma"/>
              </a:rPr>
              <a:t> </a:t>
            </a:r>
            <a:r>
              <a:rPr lang="en-US" sz="3000" err="1">
                <a:solidFill>
                  <a:srgbClr val="FFFFFF"/>
                </a:solidFill>
                <a:latin typeface="Tahoma"/>
                <a:ea typeface="Tahoma"/>
                <a:cs typeface="Tahoma"/>
                <a:sym typeface="Tahoma"/>
              </a:rPr>
              <a:t>hình</a:t>
            </a:r>
            <a:r>
              <a:rPr lang="en-US" sz="3000">
                <a:solidFill>
                  <a:srgbClr val="FFFFFF"/>
                </a:solidFill>
                <a:latin typeface="Tahoma"/>
                <a:ea typeface="Tahoma"/>
                <a:cs typeface="Tahoma"/>
                <a:sym typeface="Tahoma"/>
              </a:rPr>
              <a:t> </a:t>
            </a:r>
            <a:r>
              <a:rPr lang="en-US" sz="3000" err="1">
                <a:solidFill>
                  <a:srgbClr val="FFFFFF"/>
                </a:solidFill>
                <a:latin typeface="Tahoma"/>
                <a:ea typeface="Tahoma"/>
                <a:cs typeface="Tahoma"/>
                <a:sym typeface="Tahoma"/>
              </a:rPr>
              <a:t>cực</a:t>
            </a:r>
            <a:r>
              <a:rPr lang="en-US" sz="3000">
                <a:solidFill>
                  <a:srgbClr val="FFFFFF"/>
                </a:solidFill>
                <a:latin typeface="Tahoma"/>
                <a:ea typeface="Tahoma"/>
                <a:cs typeface="Tahoma"/>
                <a:sym typeface="Tahoma"/>
              </a:rPr>
              <a:t> </a:t>
            </a:r>
            <a:r>
              <a:rPr lang="en-US" sz="3000" err="1">
                <a:solidFill>
                  <a:srgbClr val="FFFFFF"/>
                </a:solidFill>
                <a:latin typeface="Tahoma"/>
                <a:ea typeface="Tahoma"/>
                <a:cs typeface="Tahoma"/>
                <a:sym typeface="Tahoma"/>
              </a:rPr>
              <a:t>kỳ</a:t>
            </a:r>
            <a:r>
              <a:rPr lang="en-US" sz="3000">
                <a:solidFill>
                  <a:srgbClr val="FFFFFF"/>
                </a:solidFill>
                <a:latin typeface="Tahoma"/>
                <a:ea typeface="Tahoma"/>
                <a:cs typeface="Tahoma"/>
                <a:sym typeface="Tahoma"/>
              </a:rPr>
              <a:t> </a:t>
            </a:r>
            <a:r>
              <a:rPr lang="en-US" sz="3000" err="1">
                <a:solidFill>
                  <a:srgbClr val="FFFFFF"/>
                </a:solidFill>
                <a:latin typeface="Tahoma"/>
                <a:ea typeface="Tahoma"/>
                <a:cs typeface="Tahoma"/>
                <a:sym typeface="Tahoma"/>
              </a:rPr>
              <a:t>chính</a:t>
            </a:r>
            <a:r>
              <a:rPr lang="en-US" sz="3000">
                <a:solidFill>
                  <a:srgbClr val="FFFFFF"/>
                </a:solidFill>
                <a:latin typeface="Tahoma"/>
                <a:ea typeface="Tahoma"/>
                <a:cs typeface="Tahoma"/>
                <a:sym typeface="Tahoma"/>
              </a:rPr>
              <a:t> </a:t>
            </a:r>
            <a:r>
              <a:rPr lang="en-US" sz="3000" err="1">
                <a:solidFill>
                  <a:srgbClr val="FFFFFF"/>
                </a:solidFill>
                <a:latin typeface="Tahoma"/>
                <a:ea typeface="Tahoma"/>
                <a:cs typeface="Tahoma"/>
                <a:sym typeface="Tahoma"/>
              </a:rPr>
              <a:t>xác</a:t>
            </a:r>
            <a:r>
              <a:rPr lang="en-US" sz="3000">
                <a:solidFill>
                  <a:srgbClr val="FFFFFF"/>
                </a:solidFill>
                <a:latin typeface="Tahoma"/>
                <a:ea typeface="Tahoma"/>
                <a:cs typeface="Tahoma"/>
                <a:sym typeface="Tahoma"/>
              </a:rPr>
              <a:t>.</a:t>
            </a:r>
          </a:p>
          <a:p>
            <a:pPr marL="647700" lvl="1" indent="-323850" algn="just">
              <a:lnSpc>
                <a:spcPts val="4200"/>
              </a:lnSpc>
              <a:buFont typeface="Arial"/>
              <a:buChar char="•"/>
            </a:pPr>
            <a:r>
              <a:rPr lang="en-US" sz="3000" b="1">
                <a:solidFill>
                  <a:srgbClr val="FFDE59"/>
                </a:solidFill>
                <a:latin typeface="Tahoma" panose="020B0604030504040204" pitchFamily="34" charset="0"/>
                <a:ea typeface="Tahoma" panose="020B0604030504040204" pitchFamily="34" charset="0"/>
                <a:cs typeface="Tahoma" panose="020B0604030504040204" pitchFamily="34" charset="0"/>
                <a:sym typeface="Tahoma Bold"/>
              </a:rPr>
              <a:t>R-squared:</a:t>
            </a:r>
            <a:r>
              <a:rPr lang="en-US" sz="3000" b="1">
                <a:solidFill>
                  <a:srgbClr val="FFFFFF"/>
                </a:solidFill>
                <a:latin typeface="Tahoma" panose="020B0604030504040204" pitchFamily="34" charset="0"/>
                <a:ea typeface="Tahoma" panose="020B0604030504040204" pitchFamily="34" charset="0"/>
                <a:cs typeface="Tahoma" panose="020B0604030504040204" pitchFamily="34" charset="0"/>
                <a:sym typeface="Tahoma Bold"/>
              </a:rPr>
              <a:t> </a:t>
            </a:r>
            <a:r>
              <a:rPr lang="en-US" sz="3000" err="1">
                <a:solidFill>
                  <a:srgbClr val="FFFFFF"/>
                </a:solidFill>
                <a:latin typeface="Tahoma"/>
                <a:ea typeface="Tahoma"/>
                <a:cs typeface="Tahoma"/>
                <a:sym typeface="Tahoma"/>
              </a:rPr>
              <a:t>Giá</a:t>
            </a:r>
            <a:r>
              <a:rPr lang="en-US" sz="3000">
                <a:solidFill>
                  <a:srgbClr val="FFFFFF"/>
                </a:solidFill>
                <a:latin typeface="Tahoma"/>
                <a:ea typeface="Tahoma"/>
                <a:cs typeface="Tahoma"/>
                <a:sym typeface="Tahoma"/>
              </a:rPr>
              <a:t> </a:t>
            </a:r>
            <a:r>
              <a:rPr lang="en-US" sz="3000" err="1">
                <a:solidFill>
                  <a:srgbClr val="FFFFFF"/>
                </a:solidFill>
                <a:latin typeface="Tahoma"/>
                <a:ea typeface="Tahoma"/>
                <a:cs typeface="Tahoma"/>
                <a:sym typeface="Tahoma"/>
              </a:rPr>
              <a:t>trị</a:t>
            </a:r>
            <a:r>
              <a:rPr lang="en-US" sz="3000">
                <a:solidFill>
                  <a:srgbClr val="FFFFFF"/>
                </a:solidFill>
                <a:latin typeface="Tahoma"/>
                <a:ea typeface="Tahoma"/>
                <a:cs typeface="Tahoma"/>
                <a:sym typeface="Tahoma"/>
              </a:rPr>
              <a:t> 1.0, </a:t>
            </a:r>
            <a:r>
              <a:rPr lang="en-US" sz="3000" err="1">
                <a:solidFill>
                  <a:srgbClr val="FFFFFF"/>
                </a:solidFill>
                <a:latin typeface="Tahoma"/>
                <a:ea typeface="Tahoma"/>
                <a:cs typeface="Tahoma"/>
                <a:sym typeface="Tahoma"/>
              </a:rPr>
              <a:t>chứng</a:t>
            </a:r>
            <a:r>
              <a:rPr lang="en-US" sz="3000">
                <a:solidFill>
                  <a:srgbClr val="FFFFFF"/>
                </a:solidFill>
                <a:latin typeface="Tahoma"/>
                <a:ea typeface="Tahoma"/>
                <a:cs typeface="Tahoma"/>
                <a:sym typeface="Tahoma"/>
              </a:rPr>
              <a:t> </a:t>
            </a:r>
            <a:r>
              <a:rPr lang="en-US" sz="3000" err="1">
                <a:solidFill>
                  <a:srgbClr val="FFFFFF"/>
                </a:solidFill>
                <a:latin typeface="Tahoma"/>
                <a:ea typeface="Tahoma"/>
                <a:cs typeface="Tahoma"/>
                <a:sym typeface="Tahoma"/>
              </a:rPr>
              <a:t>tỏ</a:t>
            </a:r>
            <a:r>
              <a:rPr lang="en-US" sz="3000">
                <a:solidFill>
                  <a:srgbClr val="FFFFFF"/>
                </a:solidFill>
                <a:latin typeface="Tahoma"/>
                <a:ea typeface="Tahoma"/>
                <a:cs typeface="Tahoma"/>
                <a:sym typeface="Tahoma"/>
              </a:rPr>
              <a:t> </a:t>
            </a:r>
            <a:r>
              <a:rPr lang="en-US" sz="3000" err="1">
                <a:solidFill>
                  <a:srgbClr val="FFFFFF"/>
                </a:solidFill>
                <a:latin typeface="Tahoma"/>
                <a:ea typeface="Tahoma"/>
                <a:cs typeface="Tahoma"/>
                <a:sym typeface="Tahoma"/>
              </a:rPr>
              <a:t>mô</a:t>
            </a:r>
            <a:r>
              <a:rPr lang="en-US" sz="3000">
                <a:solidFill>
                  <a:srgbClr val="FFFFFF"/>
                </a:solidFill>
                <a:latin typeface="Tahoma"/>
                <a:ea typeface="Tahoma"/>
                <a:cs typeface="Tahoma"/>
                <a:sym typeface="Tahoma"/>
              </a:rPr>
              <a:t> </a:t>
            </a:r>
            <a:r>
              <a:rPr lang="en-US" sz="3000" err="1">
                <a:solidFill>
                  <a:srgbClr val="FFFFFF"/>
                </a:solidFill>
                <a:latin typeface="Tahoma"/>
                <a:ea typeface="Tahoma"/>
                <a:cs typeface="Tahoma"/>
                <a:sym typeface="Tahoma"/>
              </a:rPr>
              <a:t>hình</a:t>
            </a:r>
            <a:r>
              <a:rPr lang="en-US" sz="3000">
                <a:solidFill>
                  <a:srgbClr val="FFFFFF"/>
                </a:solidFill>
                <a:latin typeface="Tahoma"/>
                <a:ea typeface="Tahoma"/>
                <a:cs typeface="Tahoma"/>
                <a:sym typeface="Tahoma"/>
              </a:rPr>
              <a:t> </a:t>
            </a:r>
            <a:r>
              <a:rPr lang="en-US" sz="3000" err="1">
                <a:solidFill>
                  <a:srgbClr val="FFFFFF"/>
                </a:solidFill>
                <a:latin typeface="Tahoma"/>
                <a:ea typeface="Tahoma"/>
                <a:cs typeface="Tahoma"/>
                <a:sym typeface="Tahoma"/>
              </a:rPr>
              <a:t>giải</a:t>
            </a:r>
            <a:r>
              <a:rPr lang="en-US" sz="3000">
                <a:solidFill>
                  <a:srgbClr val="FFFFFF"/>
                </a:solidFill>
                <a:latin typeface="Tahoma"/>
                <a:ea typeface="Tahoma"/>
                <a:cs typeface="Tahoma"/>
                <a:sym typeface="Tahoma"/>
              </a:rPr>
              <a:t> </a:t>
            </a:r>
            <a:r>
              <a:rPr lang="en-US" sz="3000" err="1">
                <a:solidFill>
                  <a:srgbClr val="FFFFFF"/>
                </a:solidFill>
                <a:latin typeface="Tahoma"/>
                <a:ea typeface="Tahoma"/>
                <a:cs typeface="Tahoma"/>
                <a:sym typeface="Tahoma"/>
              </a:rPr>
              <a:t>thích</a:t>
            </a:r>
            <a:r>
              <a:rPr lang="en-US" sz="3000">
                <a:solidFill>
                  <a:srgbClr val="FFFFFF"/>
                </a:solidFill>
                <a:latin typeface="Tahoma"/>
                <a:ea typeface="Tahoma"/>
                <a:cs typeface="Tahoma"/>
                <a:sym typeface="Tahoma"/>
              </a:rPr>
              <a:t> </a:t>
            </a:r>
            <a:r>
              <a:rPr lang="en-US" sz="3000" err="1">
                <a:solidFill>
                  <a:srgbClr val="FFFFFF"/>
                </a:solidFill>
                <a:latin typeface="Tahoma"/>
                <a:ea typeface="Tahoma"/>
                <a:cs typeface="Tahoma"/>
                <a:sym typeface="Tahoma"/>
              </a:rPr>
              <a:t>hoàn</a:t>
            </a:r>
            <a:r>
              <a:rPr lang="en-US" sz="3000">
                <a:solidFill>
                  <a:srgbClr val="FFFFFF"/>
                </a:solidFill>
                <a:latin typeface="Tahoma"/>
                <a:ea typeface="Tahoma"/>
                <a:cs typeface="Tahoma"/>
                <a:sym typeface="Tahoma"/>
              </a:rPr>
              <a:t> </a:t>
            </a:r>
            <a:r>
              <a:rPr lang="en-US" sz="3000" err="1">
                <a:solidFill>
                  <a:srgbClr val="FFFFFF"/>
                </a:solidFill>
                <a:latin typeface="Tahoma"/>
                <a:ea typeface="Tahoma"/>
                <a:cs typeface="Tahoma"/>
                <a:sym typeface="Tahoma"/>
              </a:rPr>
              <a:t>toàn</a:t>
            </a:r>
            <a:r>
              <a:rPr lang="en-US" sz="3000">
                <a:solidFill>
                  <a:srgbClr val="FFFFFF"/>
                </a:solidFill>
                <a:latin typeface="Tahoma"/>
                <a:ea typeface="Tahoma"/>
                <a:cs typeface="Tahoma"/>
                <a:sym typeface="Tahoma"/>
              </a:rPr>
              <a:t> </a:t>
            </a:r>
            <a:r>
              <a:rPr lang="en-US" sz="3000" err="1">
                <a:solidFill>
                  <a:srgbClr val="FFFFFF"/>
                </a:solidFill>
                <a:latin typeface="Tahoma"/>
                <a:ea typeface="Tahoma"/>
                <a:cs typeface="Tahoma"/>
                <a:sym typeface="Tahoma"/>
              </a:rPr>
              <a:t>phương</a:t>
            </a:r>
            <a:r>
              <a:rPr lang="en-US" sz="3000">
                <a:solidFill>
                  <a:srgbClr val="FFFFFF"/>
                </a:solidFill>
                <a:latin typeface="Tahoma"/>
                <a:ea typeface="Tahoma"/>
                <a:cs typeface="Tahoma"/>
                <a:sym typeface="Tahoma"/>
              </a:rPr>
              <a:t> </a:t>
            </a:r>
            <a:r>
              <a:rPr lang="en-US" sz="3000" err="1">
                <a:solidFill>
                  <a:srgbClr val="FFFFFF"/>
                </a:solidFill>
                <a:latin typeface="Tahoma"/>
                <a:ea typeface="Tahoma"/>
                <a:cs typeface="Tahoma"/>
                <a:sym typeface="Tahoma"/>
              </a:rPr>
              <a:t>sai</a:t>
            </a:r>
            <a:r>
              <a:rPr lang="en-US" sz="3000">
                <a:solidFill>
                  <a:srgbClr val="FFFFFF"/>
                </a:solidFill>
                <a:latin typeface="Tahoma"/>
                <a:ea typeface="Tahoma"/>
                <a:cs typeface="Tahoma"/>
                <a:sym typeface="Tahoma"/>
              </a:rPr>
              <a:t> </a:t>
            </a:r>
            <a:r>
              <a:rPr lang="en-US" sz="3000" err="1">
                <a:solidFill>
                  <a:srgbClr val="FFFFFF"/>
                </a:solidFill>
                <a:latin typeface="Tahoma"/>
                <a:ea typeface="Tahoma"/>
                <a:cs typeface="Tahoma"/>
                <a:sym typeface="Tahoma"/>
              </a:rPr>
              <a:t>của</a:t>
            </a:r>
            <a:r>
              <a:rPr lang="en-US" sz="3000">
                <a:solidFill>
                  <a:srgbClr val="FFFFFF"/>
                </a:solidFill>
                <a:latin typeface="Tahoma"/>
                <a:ea typeface="Tahoma"/>
                <a:cs typeface="Tahoma"/>
                <a:sym typeface="Tahoma"/>
              </a:rPr>
              <a:t> </a:t>
            </a:r>
            <a:r>
              <a:rPr lang="en-US" sz="3000" err="1">
                <a:solidFill>
                  <a:srgbClr val="FFFFFF"/>
                </a:solidFill>
                <a:latin typeface="Tahoma"/>
                <a:ea typeface="Tahoma"/>
                <a:cs typeface="Tahoma"/>
                <a:sym typeface="Tahoma"/>
              </a:rPr>
              <a:t>biến</a:t>
            </a:r>
            <a:r>
              <a:rPr lang="en-US" sz="3000">
                <a:solidFill>
                  <a:srgbClr val="FFFFFF"/>
                </a:solidFill>
                <a:latin typeface="Tahoma"/>
                <a:ea typeface="Tahoma"/>
                <a:cs typeface="Tahoma"/>
                <a:sym typeface="Tahoma"/>
              </a:rPr>
              <a:t> </a:t>
            </a:r>
            <a:r>
              <a:rPr lang="en-US" sz="3000" err="1">
                <a:solidFill>
                  <a:srgbClr val="FFFFFF"/>
                </a:solidFill>
                <a:latin typeface="Tahoma"/>
                <a:ea typeface="Tahoma"/>
                <a:cs typeface="Tahoma"/>
                <a:sym typeface="Tahoma"/>
              </a:rPr>
              <a:t>mục</a:t>
            </a:r>
            <a:r>
              <a:rPr lang="en-US" sz="3000">
                <a:solidFill>
                  <a:srgbClr val="FFFFFF"/>
                </a:solidFill>
                <a:latin typeface="Tahoma"/>
                <a:ea typeface="Tahoma"/>
                <a:cs typeface="Tahoma"/>
                <a:sym typeface="Tahoma"/>
              </a:rPr>
              <a:t> </a:t>
            </a:r>
            <a:r>
              <a:rPr lang="en-US" sz="3000" err="1">
                <a:solidFill>
                  <a:srgbClr val="FFFFFF"/>
                </a:solidFill>
                <a:latin typeface="Tahoma"/>
                <a:ea typeface="Tahoma"/>
                <a:cs typeface="Tahoma"/>
                <a:sym typeface="Tahoma"/>
              </a:rPr>
              <a:t>tiêu</a:t>
            </a:r>
            <a:r>
              <a:rPr lang="en-US" sz="3000">
                <a:solidFill>
                  <a:srgbClr val="FFFFFF"/>
                </a:solidFill>
                <a:latin typeface="Tahoma"/>
                <a:ea typeface="Tahoma"/>
                <a:cs typeface="Tahoma"/>
                <a:sym typeface="Tahoma"/>
              </a:rPr>
              <a:t>, </a:t>
            </a:r>
            <a:r>
              <a:rPr lang="en-US" sz="3000" err="1">
                <a:solidFill>
                  <a:srgbClr val="FFFFFF"/>
                </a:solidFill>
                <a:latin typeface="Tahoma"/>
                <a:ea typeface="Tahoma"/>
                <a:cs typeface="Tahoma"/>
                <a:sym typeface="Tahoma"/>
              </a:rPr>
              <a:t>không</a:t>
            </a:r>
            <a:r>
              <a:rPr lang="en-US" sz="3000">
                <a:solidFill>
                  <a:srgbClr val="FFFFFF"/>
                </a:solidFill>
                <a:latin typeface="Tahoma"/>
                <a:ea typeface="Tahoma"/>
                <a:cs typeface="Tahoma"/>
                <a:sym typeface="Tahoma"/>
              </a:rPr>
              <a:t> </a:t>
            </a:r>
            <a:r>
              <a:rPr lang="en-US" sz="3000" err="1">
                <a:solidFill>
                  <a:srgbClr val="FFFFFF"/>
                </a:solidFill>
                <a:latin typeface="Tahoma"/>
                <a:ea typeface="Tahoma"/>
                <a:cs typeface="Tahoma"/>
                <a:sym typeface="Tahoma"/>
              </a:rPr>
              <a:t>có</a:t>
            </a:r>
            <a:r>
              <a:rPr lang="en-US" sz="3000">
                <a:solidFill>
                  <a:srgbClr val="FFFFFF"/>
                </a:solidFill>
                <a:latin typeface="Tahoma"/>
                <a:ea typeface="Tahoma"/>
                <a:cs typeface="Tahoma"/>
                <a:sym typeface="Tahoma"/>
              </a:rPr>
              <a:t> </a:t>
            </a:r>
            <a:r>
              <a:rPr lang="en-US" sz="3000" err="1">
                <a:solidFill>
                  <a:srgbClr val="FFFFFF"/>
                </a:solidFill>
                <a:latin typeface="Tahoma"/>
                <a:ea typeface="Tahoma"/>
                <a:cs typeface="Tahoma"/>
                <a:sym typeface="Tahoma"/>
              </a:rPr>
              <a:t>phần</a:t>
            </a:r>
            <a:r>
              <a:rPr lang="en-US" sz="3000">
                <a:solidFill>
                  <a:srgbClr val="FFFFFF"/>
                </a:solidFill>
                <a:latin typeface="Tahoma"/>
                <a:ea typeface="Tahoma"/>
                <a:cs typeface="Tahoma"/>
                <a:sym typeface="Tahoma"/>
              </a:rPr>
              <a:t> </a:t>
            </a:r>
            <a:r>
              <a:rPr lang="en-US" sz="3000" err="1">
                <a:solidFill>
                  <a:srgbClr val="FFFFFF"/>
                </a:solidFill>
                <a:latin typeface="Tahoma"/>
                <a:ea typeface="Tahoma"/>
                <a:cs typeface="Tahoma"/>
                <a:sym typeface="Tahoma"/>
              </a:rPr>
              <a:t>dư</a:t>
            </a:r>
            <a:r>
              <a:rPr lang="en-US" sz="3000">
                <a:solidFill>
                  <a:srgbClr val="FFFFFF"/>
                </a:solidFill>
                <a:latin typeface="Tahoma"/>
                <a:ea typeface="Tahoma"/>
                <a:cs typeface="Tahoma"/>
                <a:sym typeface="Tahoma"/>
              </a:rPr>
              <a:t> </a:t>
            </a:r>
            <a:r>
              <a:rPr lang="en-US" sz="3000" err="1">
                <a:solidFill>
                  <a:srgbClr val="FFFFFF"/>
                </a:solidFill>
                <a:latin typeface="Tahoma"/>
                <a:ea typeface="Tahoma"/>
                <a:cs typeface="Tahoma"/>
                <a:sym typeface="Tahoma"/>
              </a:rPr>
              <a:t>không</a:t>
            </a:r>
            <a:r>
              <a:rPr lang="en-US" sz="3000">
                <a:solidFill>
                  <a:srgbClr val="FFFFFF"/>
                </a:solidFill>
                <a:latin typeface="Tahoma"/>
                <a:ea typeface="Tahoma"/>
                <a:cs typeface="Tahoma"/>
                <a:sym typeface="Tahoma"/>
              </a:rPr>
              <a:t> </a:t>
            </a:r>
            <a:r>
              <a:rPr lang="en-US" sz="3000" err="1">
                <a:solidFill>
                  <a:srgbClr val="FFFFFF"/>
                </a:solidFill>
                <a:latin typeface="Tahoma"/>
                <a:ea typeface="Tahoma"/>
                <a:cs typeface="Tahoma"/>
                <a:sym typeface="Tahoma"/>
              </a:rPr>
              <a:t>giải</a:t>
            </a:r>
            <a:r>
              <a:rPr lang="en-US" sz="3000">
                <a:solidFill>
                  <a:srgbClr val="FFFFFF"/>
                </a:solidFill>
                <a:latin typeface="Tahoma"/>
                <a:ea typeface="Tahoma"/>
                <a:cs typeface="Tahoma"/>
                <a:sym typeface="Tahoma"/>
              </a:rPr>
              <a:t> </a:t>
            </a:r>
            <a:r>
              <a:rPr lang="en-US" sz="3000" err="1">
                <a:solidFill>
                  <a:srgbClr val="FFFFFF"/>
                </a:solidFill>
                <a:latin typeface="Tahoma"/>
                <a:ea typeface="Tahoma"/>
                <a:cs typeface="Tahoma"/>
                <a:sym typeface="Tahoma"/>
              </a:rPr>
              <a:t>thích</a:t>
            </a:r>
            <a:r>
              <a:rPr lang="en-US" sz="3000">
                <a:solidFill>
                  <a:srgbClr val="FFFFFF"/>
                </a:solidFill>
                <a:latin typeface="Tahoma"/>
                <a:ea typeface="Tahoma"/>
                <a:cs typeface="Tahoma"/>
                <a:sym typeface="Tahoma"/>
              </a:rPr>
              <a:t>.</a:t>
            </a:r>
          </a:p>
          <a:p>
            <a:pPr algn="just">
              <a:lnSpc>
                <a:spcPts val="4200"/>
              </a:lnSpc>
            </a:pPr>
            <a:endParaRPr lang="en-US" sz="3000">
              <a:solidFill>
                <a:srgbClr val="FFFFFF"/>
              </a:solidFill>
              <a:latin typeface="Tahoma"/>
              <a:ea typeface="Tahoma"/>
              <a:cs typeface="Tahoma"/>
              <a:sym typeface="Tahoma"/>
            </a:endParaRPr>
          </a:p>
        </p:txBody>
      </p:sp>
      <p:sp>
        <p:nvSpPr>
          <p:cNvPr id="20" name="TextBox 20"/>
          <p:cNvSpPr txBox="1"/>
          <p:nvPr/>
        </p:nvSpPr>
        <p:spPr>
          <a:xfrm>
            <a:off x="1301396" y="1450204"/>
            <a:ext cx="9468299" cy="643894"/>
          </a:xfrm>
          <a:prstGeom prst="rect">
            <a:avLst/>
          </a:prstGeom>
        </p:spPr>
        <p:txBody>
          <a:bodyPr wrap="square" lIns="0" tIns="0" rIns="0" bIns="0" rtlCol="0" anchor="t">
            <a:spAutoFit/>
          </a:bodyPr>
          <a:lstStyle/>
          <a:p>
            <a:pPr algn="l">
              <a:lnSpc>
                <a:spcPts val="5599"/>
              </a:lnSpc>
            </a:pPr>
            <a:r>
              <a:rPr lang="en-US" sz="3999" b="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7. Delta Lake </a:t>
            </a:r>
            <a:r>
              <a:rPr lang="en-US" sz="3999" b="1" err="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với</a:t>
            </a:r>
            <a:r>
              <a:rPr lang="en-US" sz="3999" b="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 Machine Learning</a:t>
            </a:r>
          </a:p>
        </p:txBody>
      </p:sp>
      <p:sp>
        <p:nvSpPr>
          <p:cNvPr id="21" name="TextBox 21"/>
          <p:cNvSpPr txBox="1"/>
          <p:nvPr/>
        </p:nvSpPr>
        <p:spPr>
          <a:xfrm>
            <a:off x="1301397" y="2255216"/>
            <a:ext cx="8746261" cy="1216025"/>
          </a:xfrm>
          <a:prstGeom prst="rect">
            <a:avLst/>
          </a:prstGeom>
        </p:spPr>
        <p:txBody>
          <a:bodyPr lIns="0" tIns="0" rIns="0" bIns="0" rtlCol="0" anchor="t">
            <a:spAutoFit/>
          </a:bodyPr>
          <a:lstStyle/>
          <a:p>
            <a:pPr marL="0" lvl="0" indent="0" algn="l">
              <a:lnSpc>
                <a:spcPts val="4900"/>
              </a:lnSpc>
              <a:spcBef>
                <a:spcPct val="0"/>
              </a:spcBef>
            </a:pPr>
            <a:r>
              <a:rPr lang="en-US" sz="3500" b="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7.2. </a:t>
            </a:r>
            <a:r>
              <a:rPr lang="en-US" sz="3500" b="1" err="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Đánh</a:t>
            </a:r>
            <a:r>
              <a:rPr lang="en-US" sz="3500" b="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 </a:t>
            </a:r>
            <a:r>
              <a:rPr lang="en-US" sz="3500" b="1" err="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giá</a:t>
            </a:r>
            <a:r>
              <a:rPr lang="en-US" sz="3500" b="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 </a:t>
            </a:r>
            <a:r>
              <a:rPr lang="en-US" sz="3500" b="1" err="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Mô</a:t>
            </a:r>
            <a:r>
              <a:rPr lang="en-US" sz="3500" b="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 </a:t>
            </a:r>
            <a:r>
              <a:rPr lang="en-US" sz="3500" b="1" err="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hình</a:t>
            </a:r>
            <a:r>
              <a:rPr lang="en-US" sz="3500" b="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 </a:t>
            </a:r>
            <a:r>
              <a:rPr lang="en-US" sz="3500" b="1" err="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Hồi</a:t>
            </a:r>
            <a:r>
              <a:rPr lang="en-US" sz="3500" b="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 </a:t>
            </a:r>
            <a:r>
              <a:rPr lang="en-US" sz="3500" b="1" err="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quy</a:t>
            </a:r>
            <a:r>
              <a:rPr lang="en-US" sz="3500" b="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 </a:t>
            </a:r>
            <a:r>
              <a:rPr lang="en-US" sz="3500" b="1" err="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Tuyến</a:t>
            </a:r>
            <a:r>
              <a:rPr lang="en-US" sz="3500" b="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 </a:t>
            </a:r>
            <a:r>
              <a:rPr lang="en-US" sz="3500" b="1" err="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tính</a:t>
            </a:r>
            <a:r>
              <a:rPr lang="en-US" sz="3500" b="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 </a:t>
            </a:r>
            <a:r>
              <a:rPr lang="en-US" sz="3500" b="1" err="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bằng</a:t>
            </a:r>
            <a:r>
              <a:rPr lang="en-US" sz="3500" b="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 RMSE </a:t>
            </a:r>
            <a:r>
              <a:rPr lang="en-US" sz="3500" b="1" err="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và</a:t>
            </a:r>
            <a:r>
              <a:rPr lang="en-US" sz="3500" b="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 R-squared</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026458" y="-698443"/>
            <a:ext cx="1396886" cy="1396886"/>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3972F0">
                    <a:alpha val="100000"/>
                  </a:srgbClr>
                </a:gs>
                <a:gs pos="100000">
                  <a:srgbClr val="1CDAFF">
                    <a:alpha val="100000"/>
                  </a:srgbClr>
                </a:gs>
              </a:gsLst>
              <a:lin ang="5400000"/>
            </a:gradFill>
          </p:spPr>
          <p:txBody>
            <a:bodyPr/>
            <a:lstStyle/>
            <a:p>
              <a:endParaRPr lang="en-US">
                <a:latin typeface="Tahoma" panose="020B0604030504040204" pitchFamily="34" charset="0"/>
              </a:endParaRPr>
            </a:p>
          </p:txBody>
        </p:sp>
        <p:sp>
          <p:nvSpPr>
            <p:cNvPr id="4" name="TextBox 4"/>
            <p:cNvSpPr txBox="1"/>
            <p:nvPr/>
          </p:nvSpPr>
          <p:spPr>
            <a:xfrm>
              <a:off x="76200" y="28575"/>
              <a:ext cx="660400" cy="708025"/>
            </a:xfrm>
            <a:prstGeom prst="rect">
              <a:avLst/>
            </a:prstGeom>
          </p:spPr>
          <p:txBody>
            <a:bodyPr lIns="50800" tIns="50800" rIns="50800" bIns="50800" rtlCol="0" anchor="ctr"/>
            <a:lstStyle/>
            <a:p>
              <a:pPr algn="ctr">
                <a:lnSpc>
                  <a:spcPts val="2659"/>
                </a:lnSpc>
                <a:spcBef>
                  <a:spcPct val="0"/>
                </a:spcBef>
              </a:pPr>
              <a:endParaRPr>
                <a:latin typeface="Tahoma" panose="020B0604030504040204" pitchFamily="34" charset="0"/>
              </a:endParaRPr>
            </a:p>
          </p:txBody>
        </p:sp>
      </p:grpSp>
      <p:grpSp>
        <p:nvGrpSpPr>
          <p:cNvPr id="5" name="Group 5"/>
          <p:cNvGrpSpPr/>
          <p:nvPr/>
        </p:nvGrpSpPr>
        <p:grpSpPr>
          <a:xfrm>
            <a:off x="9144000" y="4445057"/>
            <a:ext cx="1396886" cy="1396886"/>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3972F0">
                    <a:alpha val="100000"/>
                  </a:srgbClr>
                </a:gs>
                <a:gs pos="100000">
                  <a:srgbClr val="1CDAFF">
                    <a:alpha val="100000"/>
                  </a:srgbClr>
                </a:gs>
              </a:gsLst>
              <a:lin ang="5400000"/>
            </a:gradFill>
          </p:spPr>
          <p:txBody>
            <a:bodyPr/>
            <a:lstStyle/>
            <a:p>
              <a:endParaRPr lang="en-US">
                <a:latin typeface="Tahoma" panose="020B0604030504040204" pitchFamily="34" charset="0"/>
              </a:endParaRPr>
            </a:p>
          </p:txBody>
        </p:sp>
        <p:sp>
          <p:nvSpPr>
            <p:cNvPr id="7" name="TextBox 7"/>
            <p:cNvSpPr txBox="1"/>
            <p:nvPr/>
          </p:nvSpPr>
          <p:spPr>
            <a:xfrm>
              <a:off x="76200" y="28575"/>
              <a:ext cx="660400" cy="708025"/>
            </a:xfrm>
            <a:prstGeom prst="rect">
              <a:avLst/>
            </a:prstGeom>
          </p:spPr>
          <p:txBody>
            <a:bodyPr lIns="50800" tIns="50800" rIns="50800" bIns="50800" rtlCol="0" anchor="ctr"/>
            <a:lstStyle/>
            <a:p>
              <a:pPr algn="ctr">
                <a:lnSpc>
                  <a:spcPts val="2659"/>
                </a:lnSpc>
                <a:spcBef>
                  <a:spcPct val="0"/>
                </a:spcBef>
              </a:pPr>
              <a:endParaRPr>
                <a:latin typeface="Tahoma" panose="020B0604030504040204" pitchFamily="34" charset="0"/>
              </a:endParaRPr>
            </a:p>
          </p:txBody>
        </p:sp>
      </p:grpSp>
      <p:grpSp>
        <p:nvGrpSpPr>
          <p:cNvPr id="8" name="Group 8"/>
          <p:cNvGrpSpPr/>
          <p:nvPr/>
        </p:nvGrpSpPr>
        <p:grpSpPr>
          <a:xfrm>
            <a:off x="397194" y="9528902"/>
            <a:ext cx="2843208" cy="2843208"/>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3972F0">
                    <a:alpha val="100000"/>
                  </a:srgbClr>
                </a:gs>
                <a:gs pos="100000">
                  <a:srgbClr val="1CDAFF">
                    <a:alpha val="100000"/>
                  </a:srgbClr>
                </a:gs>
              </a:gsLst>
              <a:lin ang="5400000"/>
            </a:gradFill>
          </p:spPr>
          <p:txBody>
            <a:bodyPr/>
            <a:lstStyle/>
            <a:p>
              <a:endParaRPr lang="en-US">
                <a:latin typeface="Tahoma" panose="020B0604030504040204" pitchFamily="34" charset="0"/>
              </a:endParaRPr>
            </a:p>
          </p:txBody>
        </p:sp>
        <p:sp>
          <p:nvSpPr>
            <p:cNvPr id="10" name="TextBox 10"/>
            <p:cNvSpPr txBox="1"/>
            <p:nvPr/>
          </p:nvSpPr>
          <p:spPr>
            <a:xfrm>
              <a:off x="76200" y="28575"/>
              <a:ext cx="660400" cy="708025"/>
            </a:xfrm>
            <a:prstGeom prst="rect">
              <a:avLst/>
            </a:prstGeom>
          </p:spPr>
          <p:txBody>
            <a:bodyPr lIns="50800" tIns="50800" rIns="50800" bIns="50800" rtlCol="0" anchor="ctr"/>
            <a:lstStyle/>
            <a:p>
              <a:pPr algn="ctr">
                <a:lnSpc>
                  <a:spcPts val="2659"/>
                </a:lnSpc>
                <a:spcBef>
                  <a:spcPct val="0"/>
                </a:spcBef>
              </a:pPr>
              <a:endParaRPr>
                <a:latin typeface="Tahoma" panose="020B0604030504040204" pitchFamily="34" charset="0"/>
              </a:endParaRPr>
            </a:p>
          </p:txBody>
        </p:sp>
      </p:grpSp>
      <p:sp>
        <p:nvSpPr>
          <p:cNvPr id="11" name="Freeform 11"/>
          <p:cNvSpPr/>
          <p:nvPr/>
        </p:nvSpPr>
        <p:spPr>
          <a:xfrm>
            <a:off x="-883433" y="4489895"/>
            <a:ext cx="1766866" cy="969568"/>
          </a:xfrm>
          <a:custGeom>
            <a:avLst/>
            <a:gdLst/>
            <a:ahLst/>
            <a:cxnLst/>
            <a:rect l="l" t="t" r="r" b="b"/>
            <a:pathLst>
              <a:path w="1766866" h="969568">
                <a:moveTo>
                  <a:pt x="0" y="0"/>
                </a:moveTo>
                <a:lnTo>
                  <a:pt x="1766866" y="0"/>
                </a:lnTo>
                <a:lnTo>
                  <a:pt x="1766866" y="969568"/>
                </a:lnTo>
                <a:lnTo>
                  <a:pt x="0" y="96956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latin typeface="Tahoma" panose="020B0604030504040204" pitchFamily="34" charset="0"/>
            </a:endParaRPr>
          </a:p>
        </p:txBody>
      </p:sp>
      <p:sp>
        <p:nvSpPr>
          <p:cNvPr id="12" name="Freeform 12"/>
          <p:cNvSpPr/>
          <p:nvPr/>
        </p:nvSpPr>
        <p:spPr>
          <a:xfrm rot="5400000">
            <a:off x="8597549" y="7890083"/>
            <a:ext cx="1766866" cy="969568"/>
          </a:xfrm>
          <a:custGeom>
            <a:avLst/>
            <a:gdLst/>
            <a:ahLst/>
            <a:cxnLst/>
            <a:rect l="l" t="t" r="r" b="b"/>
            <a:pathLst>
              <a:path w="1766866" h="969568">
                <a:moveTo>
                  <a:pt x="0" y="0"/>
                </a:moveTo>
                <a:lnTo>
                  <a:pt x="1766867" y="0"/>
                </a:lnTo>
                <a:lnTo>
                  <a:pt x="1766867" y="969568"/>
                </a:lnTo>
                <a:lnTo>
                  <a:pt x="0" y="96956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latin typeface="Tahoma" panose="020B0604030504040204" pitchFamily="34" charset="0"/>
            </a:endParaRPr>
          </a:p>
        </p:txBody>
      </p:sp>
      <p:grpSp>
        <p:nvGrpSpPr>
          <p:cNvPr id="13" name="Group 13"/>
          <p:cNvGrpSpPr/>
          <p:nvPr/>
        </p:nvGrpSpPr>
        <p:grpSpPr>
          <a:xfrm>
            <a:off x="10803966" y="-1278586"/>
            <a:ext cx="10194791" cy="12844173"/>
            <a:chOff x="0" y="0"/>
            <a:chExt cx="2685048" cy="3382827"/>
          </a:xfrm>
        </p:grpSpPr>
        <p:sp>
          <p:nvSpPr>
            <p:cNvPr id="14" name="Freeform 14"/>
            <p:cNvSpPr/>
            <p:nvPr/>
          </p:nvSpPr>
          <p:spPr>
            <a:xfrm>
              <a:off x="0" y="0"/>
              <a:ext cx="2685048" cy="3382827"/>
            </a:xfrm>
            <a:custGeom>
              <a:avLst/>
              <a:gdLst/>
              <a:ahLst/>
              <a:cxnLst/>
              <a:rect l="l" t="t" r="r" b="b"/>
              <a:pathLst>
                <a:path w="2685048" h="3382827">
                  <a:moveTo>
                    <a:pt x="38729" y="0"/>
                  </a:moveTo>
                  <a:lnTo>
                    <a:pt x="2646319" y="0"/>
                  </a:lnTo>
                  <a:cubicBezTo>
                    <a:pt x="2667708" y="0"/>
                    <a:pt x="2685048" y="17340"/>
                    <a:pt x="2685048" y="38729"/>
                  </a:cubicBezTo>
                  <a:lnTo>
                    <a:pt x="2685048" y="3344098"/>
                  </a:lnTo>
                  <a:cubicBezTo>
                    <a:pt x="2685048" y="3365488"/>
                    <a:pt x="2667708" y="3382827"/>
                    <a:pt x="2646319" y="3382827"/>
                  </a:cubicBezTo>
                  <a:lnTo>
                    <a:pt x="38729" y="3382827"/>
                  </a:lnTo>
                  <a:cubicBezTo>
                    <a:pt x="17340" y="3382827"/>
                    <a:pt x="0" y="3365488"/>
                    <a:pt x="0" y="3344098"/>
                  </a:cubicBezTo>
                  <a:lnTo>
                    <a:pt x="0" y="38729"/>
                  </a:lnTo>
                  <a:cubicBezTo>
                    <a:pt x="0" y="17340"/>
                    <a:pt x="17340" y="0"/>
                    <a:pt x="38729" y="0"/>
                  </a:cubicBezTo>
                  <a:close/>
                </a:path>
              </a:pathLst>
            </a:custGeom>
            <a:solidFill>
              <a:srgbClr val="3972F0"/>
            </a:solidFill>
          </p:spPr>
          <p:txBody>
            <a:bodyPr/>
            <a:lstStyle/>
            <a:p>
              <a:endParaRPr lang="en-US">
                <a:latin typeface="Tahoma" panose="020B0604030504040204" pitchFamily="34" charset="0"/>
              </a:endParaRPr>
            </a:p>
          </p:txBody>
        </p:sp>
        <p:sp>
          <p:nvSpPr>
            <p:cNvPr id="15" name="TextBox 15"/>
            <p:cNvSpPr txBox="1"/>
            <p:nvPr/>
          </p:nvSpPr>
          <p:spPr>
            <a:xfrm>
              <a:off x="0" y="-47625"/>
              <a:ext cx="2685048" cy="3430452"/>
            </a:xfrm>
            <a:prstGeom prst="rect">
              <a:avLst/>
            </a:prstGeom>
          </p:spPr>
          <p:txBody>
            <a:bodyPr lIns="50800" tIns="50800" rIns="50800" bIns="50800" rtlCol="0" anchor="ctr"/>
            <a:lstStyle/>
            <a:p>
              <a:pPr algn="ctr">
                <a:lnSpc>
                  <a:spcPts val="2659"/>
                </a:lnSpc>
              </a:pPr>
              <a:endParaRPr>
                <a:latin typeface="Tahoma" panose="020B0604030504040204" pitchFamily="34" charset="0"/>
              </a:endParaRPr>
            </a:p>
          </p:txBody>
        </p:sp>
      </p:grpSp>
      <p:sp>
        <p:nvSpPr>
          <p:cNvPr id="16" name="Freeform 16"/>
          <p:cNvSpPr/>
          <p:nvPr/>
        </p:nvSpPr>
        <p:spPr>
          <a:xfrm>
            <a:off x="10959986" y="1065291"/>
            <a:ext cx="7049832" cy="3542541"/>
          </a:xfrm>
          <a:custGeom>
            <a:avLst/>
            <a:gdLst/>
            <a:ahLst/>
            <a:cxnLst/>
            <a:rect l="l" t="t" r="r" b="b"/>
            <a:pathLst>
              <a:path w="7049832" h="3542541">
                <a:moveTo>
                  <a:pt x="0" y="0"/>
                </a:moveTo>
                <a:lnTo>
                  <a:pt x="7049832" y="0"/>
                </a:lnTo>
                <a:lnTo>
                  <a:pt x="7049832" y="3542540"/>
                </a:lnTo>
                <a:lnTo>
                  <a:pt x="0" y="3542540"/>
                </a:lnTo>
                <a:lnTo>
                  <a:pt x="0" y="0"/>
                </a:lnTo>
                <a:close/>
              </a:path>
            </a:pathLst>
          </a:custGeom>
          <a:blipFill>
            <a:blip r:embed="rId4"/>
            <a:stretch>
              <a:fillRect/>
            </a:stretch>
          </a:blipFill>
        </p:spPr>
        <p:txBody>
          <a:bodyPr/>
          <a:lstStyle/>
          <a:p>
            <a:endParaRPr lang="en-US">
              <a:latin typeface="Tahoma" panose="020B0604030504040204" pitchFamily="34" charset="0"/>
            </a:endParaRPr>
          </a:p>
        </p:txBody>
      </p:sp>
      <p:sp>
        <p:nvSpPr>
          <p:cNvPr id="17" name="TextBox 17"/>
          <p:cNvSpPr txBox="1"/>
          <p:nvPr/>
        </p:nvSpPr>
        <p:spPr>
          <a:xfrm>
            <a:off x="1312749" y="4432745"/>
            <a:ext cx="7412151" cy="2114550"/>
          </a:xfrm>
          <a:prstGeom prst="rect">
            <a:avLst/>
          </a:prstGeom>
        </p:spPr>
        <p:txBody>
          <a:bodyPr lIns="0" tIns="0" rIns="0" bIns="0" rtlCol="0" anchor="t">
            <a:spAutoFit/>
          </a:bodyPr>
          <a:lstStyle/>
          <a:p>
            <a:pPr algn="just">
              <a:lnSpc>
                <a:spcPts val="4200"/>
              </a:lnSpc>
            </a:pPr>
            <a:r>
              <a:rPr lang="en-US" sz="3000" err="1">
                <a:solidFill>
                  <a:srgbClr val="000000"/>
                </a:solidFill>
                <a:latin typeface="Tahoma"/>
                <a:ea typeface="Tahoma"/>
                <a:cs typeface="Tahoma"/>
                <a:sym typeface="Tahoma"/>
              </a:rPr>
              <a:t>Sử</a:t>
            </a:r>
            <a:r>
              <a:rPr lang="en-US" sz="3000">
                <a:solidFill>
                  <a:srgbClr val="000000"/>
                </a:solidFill>
                <a:latin typeface="Tahoma"/>
                <a:ea typeface="Tahoma"/>
                <a:cs typeface="Tahoma"/>
                <a:sym typeface="Tahoma"/>
              </a:rPr>
              <a:t> </a:t>
            </a:r>
            <a:r>
              <a:rPr lang="en-US" sz="3000" err="1">
                <a:solidFill>
                  <a:srgbClr val="000000"/>
                </a:solidFill>
                <a:latin typeface="Tahoma"/>
                <a:ea typeface="Tahoma"/>
                <a:cs typeface="Tahoma"/>
                <a:sym typeface="Tahoma"/>
              </a:rPr>
              <a:t>dụng</a:t>
            </a:r>
            <a:r>
              <a:rPr lang="en-US" sz="3000">
                <a:solidFill>
                  <a:srgbClr val="000000"/>
                </a:solidFill>
                <a:latin typeface="Tahoma"/>
                <a:ea typeface="Tahoma"/>
                <a:cs typeface="Tahoma"/>
                <a:sym typeface="Tahoma"/>
              </a:rPr>
              <a:t> </a:t>
            </a:r>
            <a:r>
              <a:rPr lang="en-US" sz="3000" err="1">
                <a:solidFill>
                  <a:srgbClr val="000000"/>
                </a:solidFill>
                <a:latin typeface="Tahoma"/>
                <a:ea typeface="Tahoma"/>
                <a:cs typeface="Tahoma"/>
                <a:sym typeface="Tahoma"/>
              </a:rPr>
              <a:t>kỹ</a:t>
            </a:r>
            <a:r>
              <a:rPr lang="en-US" sz="3000">
                <a:solidFill>
                  <a:srgbClr val="000000"/>
                </a:solidFill>
                <a:latin typeface="Tahoma"/>
                <a:ea typeface="Tahoma"/>
                <a:cs typeface="Tahoma"/>
                <a:sym typeface="Tahoma"/>
              </a:rPr>
              <a:t> </a:t>
            </a:r>
            <a:r>
              <a:rPr lang="en-US" sz="3000" err="1">
                <a:solidFill>
                  <a:srgbClr val="000000"/>
                </a:solidFill>
                <a:latin typeface="Tahoma"/>
                <a:ea typeface="Tahoma"/>
                <a:cs typeface="Tahoma"/>
                <a:sym typeface="Tahoma"/>
              </a:rPr>
              <a:t>thuật</a:t>
            </a:r>
            <a:r>
              <a:rPr lang="en-US" sz="3000" b="1">
                <a:solidFill>
                  <a:srgbClr val="00BF63"/>
                </a:solidFill>
                <a:latin typeface="Tahoma" panose="020B0604030504040204" pitchFamily="34" charset="0"/>
                <a:ea typeface="Tahoma" panose="020B0604030504040204" pitchFamily="34" charset="0"/>
                <a:cs typeface="Tahoma" panose="020B0604030504040204" pitchFamily="34" charset="0"/>
                <a:sym typeface="Tahoma Bold"/>
              </a:rPr>
              <a:t> Cross-Validation</a:t>
            </a:r>
            <a:r>
              <a:rPr lang="en-US" sz="3000">
                <a:solidFill>
                  <a:srgbClr val="000000"/>
                </a:solidFill>
                <a:latin typeface="Tahoma"/>
                <a:ea typeface="Tahoma"/>
                <a:cs typeface="Tahoma"/>
                <a:sym typeface="Tahoma"/>
              </a:rPr>
              <a:t> </a:t>
            </a:r>
            <a:r>
              <a:rPr lang="en-US" sz="3000" err="1">
                <a:solidFill>
                  <a:srgbClr val="000000"/>
                </a:solidFill>
                <a:latin typeface="Tahoma"/>
                <a:ea typeface="Tahoma"/>
                <a:cs typeface="Tahoma"/>
                <a:sym typeface="Tahoma"/>
              </a:rPr>
              <a:t>kết</a:t>
            </a:r>
            <a:r>
              <a:rPr lang="en-US" sz="3000">
                <a:solidFill>
                  <a:srgbClr val="000000"/>
                </a:solidFill>
                <a:latin typeface="Tahoma"/>
                <a:ea typeface="Tahoma"/>
                <a:cs typeface="Tahoma"/>
                <a:sym typeface="Tahoma"/>
              </a:rPr>
              <a:t> </a:t>
            </a:r>
            <a:r>
              <a:rPr lang="en-US" sz="3000" err="1">
                <a:solidFill>
                  <a:srgbClr val="000000"/>
                </a:solidFill>
                <a:latin typeface="Tahoma"/>
                <a:ea typeface="Tahoma"/>
                <a:cs typeface="Tahoma"/>
                <a:sym typeface="Tahoma"/>
              </a:rPr>
              <a:t>hợp</a:t>
            </a:r>
            <a:r>
              <a:rPr lang="en-US" sz="3000">
                <a:solidFill>
                  <a:srgbClr val="000000"/>
                </a:solidFill>
                <a:latin typeface="Tahoma"/>
                <a:ea typeface="Tahoma"/>
                <a:cs typeface="Tahoma"/>
                <a:sym typeface="Tahoma"/>
              </a:rPr>
              <a:t> </a:t>
            </a:r>
            <a:r>
              <a:rPr lang="en-US" sz="3000" err="1">
                <a:solidFill>
                  <a:srgbClr val="000000"/>
                </a:solidFill>
                <a:latin typeface="Tahoma"/>
                <a:ea typeface="Tahoma"/>
                <a:cs typeface="Tahoma"/>
                <a:sym typeface="Tahoma"/>
              </a:rPr>
              <a:t>với</a:t>
            </a:r>
            <a:r>
              <a:rPr lang="en-US" sz="3000">
                <a:solidFill>
                  <a:srgbClr val="000000"/>
                </a:solidFill>
                <a:latin typeface="Tahoma"/>
                <a:ea typeface="Tahoma"/>
                <a:cs typeface="Tahoma"/>
                <a:sym typeface="Tahoma"/>
              </a:rPr>
              <a:t> Grid Search </a:t>
            </a:r>
            <a:r>
              <a:rPr lang="en-US" sz="3000" err="1">
                <a:solidFill>
                  <a:srgbClr val="000000"/>
                </a:solidFill>
                <a:latin typeface="Tahoma"/>
                <a:ea typeface="Tahoma"/>
                <a:cs typeface="Tahoma"/>
                <a:sym typeface="Tahoma"/>
              </a:rPr>
              <a:t>để</a:t>
            </a:r>
            <a:r>
              <a:rPr lang="en-US" sz="3000">
                <a:solidFill>
                  <a:srgbClr val="000000"/>
                </a:solidFill>
                <a:latin typeface="Tahoma"/>
                <a:ea typeface="Tahoma"/>
                <a:cs typeface="Tahoma"/>
                <a:sym typeface="Tahoma"/>
              </a:rPr>
              <a:t> </a:t>
            </a:r>
            <a:r>
              <a:rPr lang="en-US" sz="3000" err="1">
                <a:solidFill>
                  <a:srgbClr val="000000"/>
                </a:solidFill>
                <a:latin typeface="Tahoma"/>
                <a:ea typeface="Tahoma"/>
                <a:cs typeface="Tahoma"/>
                <a:sym typeface="Tahoma"/>
              </a:rPr>
              <a:t>tối</a:t>
            </a:r>
            <a:r>
              <a:rPr lang="en-US" sz="3000">
                <a:solidFill>
                  <a:srgbClr val="000000"/>
                </a:solidFill>
                <a:latin typeface="Tahoma"/>
                <a:ea typeface="Tahoma"/>
                <a:cs typeface="Tahoma"/>
                <a:sym typeface="Tahoma"/>
              </a:rPr>
              <a:t> </a:t>
            </a:r>
            <a:r>
              <a:rPr lang="en-US" sz="3000" err="1">
                <a:solidFill>
                  <a:srgbClr val="000000"/>
                </a:solidFill>
                <a:latin typeface="Tahoma"/>
                <a:ea typeface="Tahoma"/>
                <a:cs typeface="Tahoma"/>
                <a:sym typeface="Tahoma"/>
              </a:rPr>
              <a:t>ưu</a:t>
            </a:r>
            <a:r>
              <a:rPr lang="en-US" sz="3000">
                <a:solidFill>
                  <a:srgbClr val="000000"/>
                </a:solidFill>
                <a:latin typeface="Tahoma"/>
                <a:ea typeface="Tahoma"/>
                <a:cs typeface="Tahoma"/>
                <a:sym typeface="Tahoma"/>
              </a:rPr>
              <a:t> </a:t>
            </a:r>
            <a:r>
              <a:rPr lang="en-US" sz="3000" err="1">
                <a:solidFill>
                  <a:srgbClr val="000000"/>
                </a:solidFill>
                <a:latin typeface="Tahoma"/>
                <a:ea typeface="Tahoma"/>
                <a:cs typeface="Tahoma"/>
                <a:sym typeface="Tahoma"/>
              </a:rPr>
              <a:t>hóa</a:t>
            </a:r>
            <a:r>
              <a:rPr lang="en-US" sz="3000">
                <a:solidFill>
                  <a:srgbClr val="000000"/>
                </a:solidFill>
                <a:latin typeface="Tahoma"/>
                <a:ea typeface="Tahoma"/>
                <a:cs typeface="Tahoma"/>
                <a:sym typeface="Tahoma"/>
              </a:rPr>
              <a:t> </a:t>
            </a:r>
            <a:r>
              <a:rPr lang="en-US" sz="3000" err="1">
                <a:solidFill>
                  <a:srgbClr val="000000"/>
                </a:solidFill>
                <a:latin typeface="Tahoma"/>
                <a:ea typeface="Tahoma"/>
                <a:cs typeface="Tahoma"/>
                <a:sym typeface="Tahoma"/>
              </a:rPr>
              <a:t>các</a:t>
            </a:r>
            <a:r>
              <a:rPr lang="en-US" sz="3000">
                <a:solidFill>
                  <a:srgbClr val="000000"/>
                </a:solidFill>
                <a:latin typeface="Tahoma"/>
                <a:ea typeface="Tahoma"/>
                <a:cs typeface="Tahoma"/>
                <a:sym typeface="Tahoma"/>
              </a:rPr>
              <a:t> </a:t>
            </a:r>
            <a:r>
              <a:rPr lang="en-US" sz="3000" err="1">
                <a:solidFill>
                  <a:srgbClr val="000000"/>
                </a:solidFill>
                <a:latin typeface="Tahoma"/>
                <a:ea typeface="Tahoma"/>
                <a:cs typeface="Tahoma"/>
                <a:sym typeface="Tahoma"/>
              </a:rPr>
              <a:t>tham</a:t>
            </a:r>
            <a:r>
              <a:rPr lang="en-US" sz="3000">
                <a:solidFill>
                  <a:srgbClr val="000000"/>
                </a:solidFill>
                <a:latin typeface="Tahoma"/>
                <a:ea typeface="Tahoma"/>
                <a:cs typeface="Tahoma"/>
                <a:sym typeface="Tahoma"/>
              </a:rPr>
              <a:t> </a:t>
            </a:r>
            <a:r>
              <a:rPr lang="en-US" sz="3000" err="1">
                <a:solidFill>
                  <a:srgbClr val="000000"/>
                </a:solidFill>
                <a:latin typeface="Tahoma"/>
                <a:ea typeface="Tahoma"/>
                <a:cs typeface="Tahoma"/>
                <a:sym typeface="Tahoma"/>
              </a:rPr>
              <a:t>số</a:t>
            </a:r>
            <a:r>
              <a:rPr lang="en-US" sz="3000">
                <a:solidFill>
                  <a:srgbClr val="000000"/>
                </a:solidFill>
                <a:latin typeface="Tahoma"/>
                <a:ea typeface="Tahoma"/>
                <a:cs typeface="Tahoma"/>
                <a:sym typeface="Tahoma"/>
              </a:rPr>
              <a:t> </a:t>
            </a:r>
            <a:r>
              <a:rPr lang="en-US" sz="3000" err="1">
                <a:solidFill>
                  <a:srgbClr val="000000"/>
                </a:solidFill>
                <a:latin typeface="Tahoma"/>
                <a:ea typeface="Tahoma"/>
                <a:cs typeface="Tahoma"/>
                <a:sym typeface="Tahoma"/>
              </a:rPr>
              <a:t>của</a:t>
            </a:r>
            <a:r>
              <a:rPr lang="en-US" sz="3000">
                <a:solidFill>
                  <a:srgbClr val="000000"/>
                </a:solidFill>
                <a:latin typeface="Tahoma"/>
                <a:ea typeface="Tahoma"/>
                <a:cs typeface="Tahoma"/>
                <a:sym typeface="Tahoma"/>
              </a:rPr>
              <a:t> </a:t>
            </a:r>
            <a:r>
              <a:rPr lang="en-US" sz="3000" err="1">
                <a:solidFill>
                  <a:srgbClr val="000000"/>
                </a:solidFill>
                <a:latin typeface="Tahoma"/>
                <a:ea typeface="Tahoma"/>
                <a:cs typeface="Tahoma"/>
                <a:sym typeface="Tahoma"/>
              </a:rPr>
              <a:t>mô</a:t>
            </a:r>
            <a:r>
              <a:rPr lang="en-US" sz="3000">
                <a:solidFill>
                  <a:srgbClr val="000000"/>
                </a:solidFill>
                <a:latin typeface="Tahoma"/>
                <a:ea typeface="Tahoma"/>
                <a:cs typeface="Tahoma"/>
                <a:sym typeface="Tahoma"/>
              </a:rPr>
              <a:t> </a:t>
            </a:r>
            <a:r>
              <a:rPr lang="en-US" sz="3000" err="1">
                <a:solidFill>
                  <a:srgbClr val="000000"/>
                </a:solidFill>
                <a:latin typeface="Tahoma"/>
                <a:ea typeface="Tahoma"/>
                <a:cs typeface="Tahoma"/>
                <a:sym typeface="Tahoma"/>
              </a:rPr>
              <a:t>hình</a:t>
            </a:r>
            <a:r>
              <a:rPr lang="en-US" sz="3000">
                <a:solidFill>
                  <a:srgbClr val="000000"/>
                </a:solidFill>
                <a:latin typeface="Tahoma"/>
                <a:ea typeface="Tahoma"/>
                <a:cs typeface="Tahoma"/>
                <a:sym typeface="Tahoma"/>
              </a:rPr>
              <a:t> </a:t>
            </a:r>
            <a:r>
              <a:rPr lang="en-US" sz="3000" err="1">
                <a:solidFill>
                  <a:srgbClr val="000000"/>
                </a:solidFill>
                <a:latin typeface="Tahoma"/>
                <a:ea typeface="Tahoma"/>
                <a:cs typeface="Tahoma"/>
                <a:sym typeface="Tahoma"/>
              </a:rPr>
              <a:t>hồi</a:t>
            </a:r>
            <a:r>
              <a:rPr lang="en-US" sz="3000">
                <a:solidFill>
                  <a:srgbClr val="000000"/>
                </a:solidFill>
                <a:latin typeface="Tahoma"/>
                <a:ea typeface="Tahoma"/>
                <a:cs typeface="Tahoma"/>
                <a:sym typeface="Tahoma"/>
              </a:rPr>
              <a:t> </a:t>
            </a:r>
            <a:r>
              <a:rPr lang="en-US" sz="3000" err="1">
                <a:solidFill>
                  <a:srgbClr val="000000"/>
                </a:solidFill>
                <a:latin typeface="Tahoma"/>
                <a:ea typeface="Tahoma"/>
                <a:cs typeface="Tahoma"/>
                <a:sym typeface="Tahoma"/>
              </a:rPr>
              <a:t>quy</a:t>
            </a:r>
            <a:r>
              <a:rPr lang="en-US" sz="3000">
                <a:solidFill>
                  <a:srgbClr val="000000"/>
                </a:solidFill>
                <a:latin typeface="Tahoma"/>
                <a:ea typeface="Tahoma"/>
                <a:cs typeface="Tahoma"/>
                <a:sym typeface="Tahoma"/>
              </a:rPr>
              <a:t> </a:t>
            </a:r>
            <a:r>
              <a:rPr lang="en-US" sz="3000" err="1">
                <a:solidFill>
                  <a:srgbClr val="000000"/>
                </a:solidFill>
                <a:latin typeface="Tahoma"/>
                <a:ea typeface="Tahoma"/>
                <a:cs typeface="Tahoma"/>
                <a:sym typeface="Tahoma"/>
              </a:rPr>
              <a:t>tuyến</a:t>
            </a:r>
            <a:r>
              <a:rPr lang="en-US" sz="3000">
                <a:solidFill>
                  <a:srgbClr val="000000"/>
                </a:solidFill>
                <a:latin typeface="Tahoma"/>
                <a:ea typeface="Tahoma"/>
                <a:cs typeface="Tahoma"/>
                <a:sym typeface="Tahoma"/>
              </a:rPr>
              <a:t> </a:t>
            </a:r>
            <a:r>
              <a:rPr lang="en-US" sz="3000" err="1">
                <a:solidFill>
                  <a:srgbClr val="000000"/>
                </a:solidFill>
                <a:latin typeface="Tahoma"/>
                <a:ea typeface="Tahoma"/>
                <a:cs typeface="Tahoma"/>
                <a:sym typeface="Tahoma"/>
              </a:rPr>
              <a:t>tính</a:t>
            </a:r>
            <a:r>
              <a:rPr lang="en-US" sz="3000">
                <a:solidFill>
                  <a:srgbClr val="000000"/>
                </a:solidFill>
                <a:latin typeface="Tahoma"/>
                <a:ea typeface="Tahoma"/>
                <a:cs typeface="Tahoma"/>
                <a:sym typeface="Tahoma"/>
              </a:rPr>
              <a:t> (Linear Regression) </a:t>
            </a:r>
            <a:r>
              <a:rPr lang="en-US" sz="3000" err="1">
                <a:solidFill>
                  <a:srgbClr val="000000"/>
                </a:solidFill>
                <a:latin typeface="Tahoma"/>
                <a:ea typeface="Tahoma"/>
                <a:cs typeface="Tahoma"/>
                <a:sym typeface="Tahoma"/>
              </a:rPr>
              <a:t>trên</a:t>
            </a:r>
            <a:r>
              <a:rPr lang="en-US" sz="3000">
                <a:solidFill>
                  <a:srgbClr val="000000"/>
                </a:solidFill>
                <a:latin typeface="Tahoma"/>
                <a:ea typeface="Tahoma"/>
                <a:cs typeface="Tahoma"/>
                <a:sym typeface="Tahoma"/>
              </a:rPr>
              <a:t> </a:t>
            </a:r>
            <a:r>
              <a:rPr lang="en-US" sz="3000" err="1">
                <a:solidFill>
                  <a:srgbClr val="000000"/>
                </a:solidFill>
                <a:latin typeface="Tahoma"/>
                <a:ea typeface="Tahoma"/>
                <a:cs typeface="Tahoma"/>
                <a:sym typeface="Tahoma"/>
              </a:rPr>
              <a:t>dữ</a:t>
            </a:r>
            <a:r>
              <a:rPr lang="en-US" sz="3000">
                <a:solidFill>
                  <a:srgbClr val="000000"/>
                </a:solidFill>
                <a:latin typeface="Tahoma"/>
                <a:ea typeface="Tahoma"/>
                <a:cs typeface="Tahoma"/>
                <a:sym typeface="Tahoma"/>
              </a:rPr>
              <a:t> </a:t>
            </a:r>
            <a:r>
              <a:rPr lang="en-US" sz="3000" err="1">
                <a:solidFill>
                  <a:srgbClr val="000000"/>
                </a:solidFill>
                <a:latin typeface="Tahoma"/>
                <a:ea typeface="Tahoma"/>
                <a:cs typeface="Tahoma"/>
                <a:sym typeface="Tahoma"/>
              </a:rPr>
              <a:t>liệu</a:t>
            </a:r>
            <a:r>
              <a:rPr lang="en-US" sz="3000">
                <a:solidFill>
                  <a:srgbClr val="000000"/>
                </a:solidFill>
                <a:latin typeface="Tahoma"/>
                <a:ea typeface="Tahoma"/>
                <a:cs typeface="Tahoma"/>
                <a:sym typeface="Tahoma"/>
              </a:rPr>
              <a:t> </a:t>
            </a:r>
            <a:r>
              <a:rPr lang="en-US" sz="3000" err="1">
                <a:solidFill>
                  <a:srgbClr val="000000"/>
                </a:solidFill>
                <a:latin typeface="Tahoma"/>
                <a:ea typeface="Tahoma"/>
                <a:cs typeface="Tahoma"/>
                <a:sym typeface="Tahoma"/>
              </a:rPr>
              <a:t>từ</a:t>
            </a:r>
            <a:r>
              <a:rPr lang="en-US" sz="3000">
                <a:solidFill>
                  <a:srgbClr val="000000"/>
                </a:solidFill>
                <a:latin typeface="Tahoma"/>
                <a:ea typeface="Tahoma"/>
                <a:cs typeface="Tahoma"/>
                <a:sym typeface="Tahoma"/>
              </a:rPr>
              <a:t> Delta Lake.</a:t>
            </a:r>
          </a:p>
        </p:txBody>
      </p:sp>
      <p:sp>
        <p:nvSpPr>
          <p:cNvPr id="18" name="TextBox 18"/>
          <p:cNvSpPr txBox="1"/>
          <p:nvPr/>
        </p:nvSpPr>
        <p:spPr>
          <a:xfrm>
            <a:off x="10959986" y="4917529"/>
            <a:ext cx="7049832" cy="4248150"/>
          </a:xfrm>
          <a:prstGeom prst="rect">
            <a:avLst/>
          </a:prstGeom>
        </p:spPr>
        <p:txBody>
          <a:bodyPr lIns="0" tIns="0" rIns="0" bIns="0" rtlCol="0" anchor="t">
            <a:spAutoFit/>
          </a:bodyPr>
          <a:lstStyle/>
          <a:p>
            <a:pPr marL="647700" lvl="1" indent="-323850" algn="just">
              <a:lnSpc>
                <a:spcPts val="4200"/>
              </a:lnSpc>
              <a:buFont typeface="Arial"/>
              <a:buChar char="•"/>
            </a:pPr>
            <a:r>
              <a:rPr lang="en-US" sz="3000" b="1" err="1">
                <a:solidFill>
                  <a:srgbClr val="FFDE59"/>
                </a:solidFill>
                <a:latin typeface="Tahoma" panose="020B0604030504040204" pitchFamily="34" charset="0"/>
                <a:ea typeface="Tahoma" panose="020B0604030504040204" pitchFamily="34" charset="0"/>
                <a:cs typeface="Tahoma" panose="020B0604030504040204" pitchFamily="34" charset="0"/>
                <a:sym typeface="Tahoma Bold"/>
              </a:rPr>
              <a:t>Chỉ</a:t>
            </a:r>
            <a:r>
              <a:rPr lang="en-US" sz="3000" b="1">
                <a:solidFill>
                  <a:srgbClr val="FFDE59"/>
                </a:solidFill>
                <a:latin typeface="Tahoma" panose="020B0604030504040204" pitchFamily="34" charset="0"/>
                <a:ea typeface="Tahoma" panose="020B0604030504040204" pitchFamily="34" charset="0"/>
                <a:cs typeface="Tahoma" panose="020B0604030504040204" pitchFamily="34" charset="0"/>
                <a:sym typeface="Tahoma Bold"/>
              </a:rPr>
              <a:t> </a:t>
            </a:r>
            <a:r>
              <a:rPr lang="en-US" sz="3000" b="1" err="1">
                <a:solidFill>
                  <a:srgbClr val="FFDE59"/>
                </a:solidFill>
                <a:latin typeface="Tahoma" panose="020B0604030504040204" pitchFamily="34" charset="0"/>
                <a:ea typeface="Tahoma" panose="020B0604030504040204" pitchFamily="34" charset="0"/>
                <a:cs typeface="Tahoma" panose="020B0604030504040204" pitchFamily="34" charset="0"/>
                <a:sym typeface="Tahoma Bold"/>
              </a:rPr>
              <a:t>số</a:t>
            </a:r>
            <a:r>
              <a:rPr lang="en-US" sz="3000" b="1">
                <a:solidFill>
                  <a:srgbClr val="FFDE59"/>
                </a:solidFill>
                <a:latin typeface="Tahoma" panose="020B0604030504040204" pitchFamily="34" charset="0"/>
                <a:ea typeface="Tahoma" panose="020B0604030504040204" pitchFamily="34" charset="0"/>
                <a:cs typeface="Tahoma" panose="020B0604030504040204" pitchFamily="34" charset="0"/>
                <a:sym typeface="Tahoma Bold"/>
              </a:rPr>
              <a:t> RMSE:</a:t>
            </a:r>
            <a:r>
              <a:rPr lang="en-US" sz="3000">
                <a:solidFill>
                  <a:srgbClr val="FFFFFF"/>
                </a:solidFill>
                <a:latin typeface="Tahoma"/>
                <a:ea typeface="Tahoma"/>
                <a:cs typeface="Tahoma"/>
                <a:sym typeface="Tahoma"/>
              </a:rPr>
              <a:t> </a:t>
            </a:r>
            <a:r>
              <a:rPr lang="en-US" sz="3000" err="1">
                <a:solidFill>
                  <a:srgbClr val="FFFFFF"/>
                </a:solidFill>
                <a:latin typeface="Tahoma"/>
                <a:ea typeface="Tahoma"/>
                <a:cs typeface="Tahoma"/>
                <a:sym typeface="Tahoma"/>
              </a:rPr>
              <a:t>Giá</a:t>
            </a:r>
            <a:r>
              <a:rPr lang="en-US" sz="3000">
                <a:solidFill>
                  <a:srgbClr val="FFFFFF"/>
                </a:solidFill>
                <a:latin typeface="Tahoma"/>
                <a:ea typeface="Tahoma"/>
                <a:cs typeface="Tahoma"/>
                <a:sym typeface="Tahoma"/>
              </a:rPr>
              <a:t> </a:t>
            </a:r>
            <a:r>
              <a:rPr lang="en-US" sz="3000" err="1">
                <a:solidFill>
                  <a:srgbClr val="FFFFFF"/>
                </a:solidFill>
                <a:latin typeface="Tahoma"/>
                <a:ea typeface="Tahoma"/>
                <a:cs typeface="Tahoma"/>
                <a:sym typeface="Tahoma"/>
              </a:rPr>
              <a:t>trị</a:t>
            </a:r>
            <a:r>
              <a:rPr lang="en-US" sz="3000">
                <a:solidFill>
                  <a:srgbClr val="FFFFFF"/>
                </a:solidFill>
                <a:latin typeface="Tahoma"/>
                <a:ea typeface="Tahoma"/>
                <a:cs typeface="Tahoma"/>
                <a:sym typeface="Tahoma"/>
              </a:rPr>
              <a:t> RMSE </a:t>
            </a:r>
            <a:r>
              <a:rPr lang="en-US" sz="3000" err="1">
                <a:solidFill>
                  <a:srgbClr val="FFFFFF"/>
                </a:solidFill>
                <a:latin typeface="Tahoma"/>
                <a:ea typeface="Tahoma"/>
                <a:cs typeface="Tahoma"/>
                <a:sym typeface="Tahoma"/>
              </a:rPr>
              <a:t>đạt</a:t>
            </a:r>
            <a:r>
              <a:rPr lang="en-US" sz="3000">
                <a:solidFill>
                  <a:srgbClr val="FFFFFF"/>
                </a:solidFill>
                <a:latin typeface="Tahoma"/>
                <a:ea typeface="Tahoma"/>
                <a:cs typeface="Tahoma"/>
                <a:sym typeface="Tahoma"/>
              </a:rPr>
              <a:t> 0.9999999999992558, </a:t>
            </a:r>
            <a:r>
              <a:rPr lang="en-US" sz="3000" err="1">
                <a:solidFill>
                  <a:srgbClr val="FFFFFF"/>
                </a:solidFill>
                <a:latin typeface="Tahoma"/>
                <a:ea typeface="Tahoma"/>
                <a:cs typeface="Tahoma"/>
                <a:sym typeface="Tahoma"/>
              </a:rPr>
              <a:t>rất</a:t>
            </a:r>
            <a:r>
              <a:rPr lang="en-US" sz="3000">
                <a:solidFill>
                  <a:srgbClr val="FFFFFF"/>
                </a:solidFill>
                <a:latin typeface="Tahoma"/>
                <a:ea typeface="Tahoma"/>
                <a:cs typeface="Tahoma"/>
                <a:sym typeface="Tahoma"/>
              </a:rPr>
              <a:t> </a:t>
            </a:r>
            <a:r>
              <a:rPr lang="en-US" sz="3000" err="1">
                <a:solidFill>
                  <a:srgbClr val="FFFFFF"/>
                </a:solidFill>
                <a:latin typeface="Tahoma"/>
                <a:ea typeface="Tahoma"/>
                <a:cs typeface="Tahoma"/>
                <a:sym typeface="Tahoma"/>
              </a:rPr>
              <a:t>thấp</a:t>
            </a:r>
            <a:r>
              <a:rPr lang="en-US" sz="3000">
                <a:solidFill>
                  <a:srgbClr val="FFFFFF"/>
                </a:solidFill>
                <a:latin typeface="Tahoma"/>
                <a:ea typeface="Tahoma"/>
                <a:cs typeface="Tahoma"/>
                <a:sym typeface="Tahoma"/>
              </a:rPr>
              <a:t> </a:t>
            </a:r>
            <a:r>
              <a:rPr lang="en-US" sz="3000" err="1">
                <a:solidFill>
                  <a:srgbClr val="FFFFFF"/>
                </a:solidFill>
                <a:latin typeface="Tahoma"/>
                <a:ea typeface="Tahoma"/>
                <a:cs typeface="Tahoma"/>
                <a:sym typeface="Tahoma"/>
              </a:rPr>
              <a:t>và</a:t>
            </a:r>
            <a:r>
              <a:rPr lang="en-US" sz="3000">
                <a:solidFill>
                  <a:srgbClr val="FFFFFF"/>
                </a:solidFill>
                <a:latin typeface="Tahoma"/>
                <a:ea typeface="Tahoma"/>
                <a:cs typeface="Tahoma"/>
                <a:sym typeface="Tahoma"/>
              </a:rPr>
              <a:t> </a:t>
            </a:r>
            <a:r>
              <a:rPr lang="en-US" sz="3000" err="1">
                <a:solidFill>
                  <a:srgbClr val="FFFFFF"/>
                </a:solidFill>
                <a:latin typeface="Tahoma"/>
                <a:ea typeface="Tahoma"/>
                <a:cs typeface="Tahoma"/>
                <a:sym typeface="Tahoma"/>
              </a:rPr>
              <a:t>gần</a:t>
            </a:r>
            <a:r>
              <a:rPr lang="en-US" sz="3000">
                <a:solidFill>
                  <a:srgbClr val="FFFFFF"/>
                </a:solidFill>
                <a:latin typeface="Tahoma"/>
                <a:ea typeface="Tahoma"/>
                <a:cs typeface="Tahoma"/>
                <a:sym typeface="Tahoma"/>
              </a:rPr>
              <a:t> </a:t>
            </a:r>
            <a:r>
              <a:rPr lang="en-US" sz="3000" err="1">
                <a:solidFill>
                  <a:srgbClr val="FFFFFF"/>
                </a:solidFill>
                <a:latin typeface="Tahoma"/>
                <a:ea typeface="Tahoma"/>
                <a:cs typeface="Tahoma"/>
                <a:sym typeface="Tahoma"/>
              </a:rPr>
              <a:t>như</a:t>
            </a:r>
            <a:r>
              <a:rPr lang="en-US" sz="3000">
                <a:solidFill>
                  <a:srgbClr val="FFFFFF"/>
                </a:solidFill>
                <a:latin typeface="Tahoma"/>
                <a:ea typeface="Tahoma"/>
                <a:cs typeface="Tahoma"/>
                <a:sym typeface="Tahoma"/>
              </a:rPr>
              <a:t> </a:t>
            </a:r>
            <a:r>
              <a:rPr lang="en-US" sz="3000" err="1">
                <a:solidFill>
                  <a:srgbClr val="FFFFFF"/>
                </a:solidFill>
                <a:latin typeface="Tahoma"/>
                <a:ea typeface="Tahoma"/>
                <a:cs typeface="Tahoma"/>
                <a:sym typeface="Tahoma"/>
              </a:rPr>
              <a:t>bằng</a:t>
            </a:r>
            <a:r>
              <a:rPr lang="en-US" sz="3000">
                <a:solidFill>
                  <a:srgbClr val="FFFFFF"/>
                </a:solidFill>
                <a:latin typeface="Tahoma"/>
                <a:ea typeface="Tahoma"/>
                <a:cs typeface="Tahoma"/>
                <a:sym typeface="Tahoma"/>
              </a:rPr>
              <a:t> 1, </a:t>
            </a:r>
            <a:r>
              <a:rPr lang="en-US" sz="3000" err="1">
                <a:solidFill>
                  <a:srgbClr val="FFFFFF"/>
                </a:solidFill>
                <a:latin typeface="Tahoma"/>
                <a:ea typeface="Tahoma"/>
                <a:cs typeface="Tahoma"/>
                <a:sym typeface="Tahoma"/>
              </a:rPr>
              <a:t>cho</a:t>
            </a:r>
            <a:r>
              <a:rPr lang="en-US" sz="3000">
                <a:solidFill>
                  <a:srgbClr val="FFFFFF"/>
                </a:solidFill>
                <a:latin typeface="Tahoma"/>
                <a:ea typeface="Tahoma"/>
                <a:cs typeface="Tahoma"/>
                <a:sym typeface="Tahoma"/>
              </a:rPr>
              <a:t> </a:t>
            </a:r>
            <a:r>
              <a:rPr lang="en-US" sz="3000" err="1">
                <a:solidFill>
                  <a:srgbClr val="FFFFFF"/>
                </a:solidFill>
                <a:latin typeface="Tahoma"/>
                <a:ea typeface="Tahoma"/>
                <a:cs typeface="Tahoma"/>
                <a:sym typeface="Tahoma"/>
              </a:rPr>
              <a:t>thấy</a:t>
            </a:r>
            <a:r>
              <a:rPr lang="en-US" sz="3000">
                <a:solidFill>
                  <a:srgbClr val="FFFFFF"/>
                </a:solidFill>
                <a:latin typeface="Tahoma"/>
                <a:ea typeface="Tahoma"/>
                <a:cs typeface="Tahoma"/>
                <a:sym typeface="Tahoma"/>
              </a:rPr>
              <a:t> </a:t>
            </a:r>
            <a:r>
              <a:rPr lang="en-US" sz="3000" err="1">
                <a:solidFill>
                  <a:srgbClr val="FFFFFF"/>
                </a:solidFill>
                <a:latin typeface="Tahoma"/>
                <a:ea typeface="Tahoma"/>
                <a:cs typeface="Tahoma"/>
                <a:sym typeface="Tahoma"/>
              </a:rPr>
              <a:t>sai</a:t>
            </a:r>
            <a:r>
              <a:rPr lang="en-US" sz="3000">
                <a:solidFill>
                  <a:srgbClr val="FFFFFF"/>
                </a:solidFill>
                <a:latin typeface="Tahoma"/>
                <a:ea typeface="Tahoma"/>
                <a:cs typeface="Tahoma"/>
                <a:sym typeface="Tahoma"/>
              </a:rPr>
              <a:t> </a:t>
            </a:r>
            <a:r>
              <a:rPr lang="en-US" sz="3000" err="1">
                <a:solidFill>
                  <a:srgbClr val="FFFFFF"/>
                </a:solidFill>
                <a:latin typeface="Tahoma"/>
                <a:ea typeface="Tahoma"/>
                <a:cs typeface="Tahoma"/>
                <a:sym typeface="Tahoma"/>
              </a:rPr>
              <a:t>số</a:t>
            </a:r>
            <a:r>
              <a:rPr lang="en-US" sz="3000">
                <a:solidFill>
                  <a:srgbClr val="FFFFFF"/>
                </a:solidFill>
                <a:latin typeface="Tahoma"/>
                <a:ea typeface="Tahoma"/>
                <a:cs typeface="Tahoma"/>
                <a:sym typeface="Tahoma"/>
              </a:rPr>
              <a:t> </a:t>
            </a:r>
            <a:r>
              <a:rPr lang="en-US" sz="3000" err="1">
                <a:solidFill>
                  <a:srgbClr val="FFFFFF"/>
                </a:solidFill>
                <a:latin typeface="Tahoma"/>
                <a:ea typeface="Tahoma"/>
                <a:cs typeface="Tahoma"/>
                <a:sym typeface="Tahoma"/>
              </a:rPr>
              <a:t>giữa</a:t>
            </a:r>
            <a:r>
              <a:rPr lang="en-US" sz="3000">
                <a:solidFill>
                  <a:srgbClr val="FFFFFF"/>
                </a:solidFill>
                <a:latin typeface="Tahoma"/>
                <a:ea typeface="Tahoma"/>
                <a:cs typeface="Tahoma"/>
                <a:sym typeface="Tahoma"/>
              </a:rPr>
              <a:t> </a:t>
            </a:r>
            <a:r>
              <a:rPr lang="en-US" sz="3000" err="1">
                <a:solidFill>
                  <a:srgbClr val="FFFFFF"/>
                </a:solidFill>
                <a:latin typeface="Tahoma"/>
                <a:ea typeface="Tahoma"/>
                <a:cs typeface="Tahoma"/>
                <a:sym typeface="Tahoma"/>
              </a:rPr>
              <a:t>giá</a:t>
            </a:r>
            <a:r>
              <a:rPr lang="en-US" sz="3000">
                <a:solidFill>
                  <a:srgbClr val="FFFFFF"/>
                </a:solidFill>
                <a:latin typeface="Tahoma"/>
                <a:ea typeface="Tahoma"/>
                <a:cs typeface="Tahoma"/>
                <a:sym typeface="Tahoma"/>
              </a:rPr>
              <a:t> </a:t>
            </a:r>
            <a:r>
              <a:rPr lang="en-US" sz="3000" err="1">
                <a:solidFill>
                  <a:srgbClr val="FFFFFF"/>
                </a:solidFill>
                <a:latin typeface="Tahoma"/>
                <a:ea typeface="Tahoma"/>
                <a:cs typeface="Tahoma"/>
                <a:sym typeface="Tahoma"/>
              </a:rPr>
              <a:t>trị</a:t>
            </a:r>
            <a:r>
              <a:rPr lang="en-US" sz="3000">
                <a:solidFill>
                  <a:srgbClr val="FFFFFF"/>
                </a:solidFill>
                <a:latin typeface="Tahoma"/>
                <a:ea typeface="Tahoma"/>
                <a:cs typeface="Tahoma"/>
                <a:sym typeface="Tahoma"/>
              </a:rPr>
              <a:t> </a:t>
            </a:r>
            <a:r>
              <a:rPr lang="en-US" sz="3000" err="1">
                <a:solidFill>
                  <a:srgbClr val="FFFFFF"/>
                </a:solidFill>
                <a:latin typeface="Tahoma"/>
                <a:ea typeface="Tahoma"/>
                <a:cs typeface="Tahoma"/>
                <a:sym typeface="Tahoma"/>
              </a:rPr>
              <a:t>thực</a:t>
            </a:r>
            <a:r>
              <a:rPr lang="en-US" sz="3000">
                <a:solidFill>
                  <a:srgbClr val="FFFFFF"/>
                </a:solidFill>
                <a:latin typeface="Tahoma"/>
                <a:ea typeface="Tahoma"/>
                <a:cs typeface="Tahoma"/>
                <a:sym typeface="Tahoma"/>
              </a:rPr>
              <a:t> </a:t>
            </a:r>
            <a:r>
              <a:rPr lang="en-US" sz="3000" err="1">
                <a:solidFill>
                  <a:srgbClr val="FFFFFF"/>
                </a:solidFill>
                <a:latin typeface="Tahoma"/>
                <a:ea typeface="Tahoma"/>
                <a:cs typeface="Tahoma"/>
                <a:sym typeface="Tahoma"/>
              </a:rPr>
              <a:t>tế</a:t>
            </a:r>
            <a:r>
              <a:rPr lang="en-US" sz="3000">
                <a:solidFill>
                  <a:srgbClr val="FFFFFF"/>
                </a:solidFill>
                <a:latin typeface="Tahoma"/>
                <a:ea typeface="Tahoma"/>
                <a:cs typeface="Tahoma"/>
                <a:sym typeface="Tahoma"/>
              </a:rPr>
              <a:t> </a:t>
            </a:r>
            <a:r>
              <a:rPr lang="en-US" sz="3000" err="1">
                <a:solidFill>
                  <a:srgbClr val="FFFFFF"/>
                </a:solidFill>
                <a:latin typeface="Tahoma"/>
                <a:ea typeface="Tahoma"/>
                <a:cs typeface="Tahoma"/>
                <a:sym typeface="Tahoma"/>
              </a:rPr>
              <a:t>và</a:t>
            </a:r>
            <a:r>
              <a:rPr lang="en-US" sz="3000">
                <a:solidFill>
                  <a:srgbClr val="FFFFFF"/>
                </a:solidFill>
                <a:latin typeface="Tahoma"/>
                <a:ea typeface="Tahoma"/>
                <a:cs typeface="Tahoma"/>
                <a:sym typeface="Tahoma"/>
              </a:rPr>
              <a:t> </a:t>
            </a:r>
            <a:r>
              <a:rPr lang="en-US" sz="3000" err="1">
                <a:solidFill>
                  <a:srgbClr val="FFFFFF"/>
                </a:solidFill>
                <a:latin typeface="Tahoma"/>
                <a:ea typeface="Tahoma"/>
                <a:cs typeface="Tahoma"/>
                <a:sym typeface="Tahoma"/>
              </a:rPr>
              <a:t>giá</a:t>
            </a:r>
            <a:r>
              <a:rPr lang="en-US" sz="3000">
                <a:solidFill>
                  <a:srgbClr val="FFFFFF"/>
                </a:solidFill>
                <a:latin typeface="Tahoma"/>
                <a:ea typeface="Tahoma"/>
                <a:cs typeface="Tahoma"/>
                <a:sym typeface="Tahoma"/>
              </a:rPr>
              <a:t> </a:t>
            </a:r>
            <a:r>
              <a:rPr lang="en-US" sz="3000" err="1">
                <a:solidFill>
                  <a:srgbClr val="FFFFFF"/>
                </a:solidFill>
                <a:latin typeface="Tahoma"/>
                <a:ea typeface="Tahoma"/>
                <a:cs typeface="Tahoma"/>
                <a:sym typeface="Tahoma"/>
              </a:rPr>
              <a:t>trị</a:t>
            </a:r>
            <a:r>
              <a:rPr lang="en-US" sz="3000">
                <a:solidFill>
                  <a:srgbClr val="FFFFFF"/>
                </a:solidFill>
                <a:latin typeface="Tahoma"/>
                <a:ea typeface="Tahoma"/>
                <a:cs typeface="Tahoma"/>
                <a:sym typeface="Tahoma"/>
              </a:rPr>
              <a:t> </a:t>
            </a:r>
            <a:r>
              <a:rPr lang="en-US" sz="3000" err="1">
                <a:solidFill>
                  <a:srgbClr val="FFFFFF"/>
                </a:solidFill>
                <a:latin typeface="Tahoma"/>
                <a:ea typeface="Tahoma"/>
                <a:cs typeface="Tahoma"/>
                <a:sym typeface="Tahoma"/>
              </a:rPr>
              <a:t>dự</a:t>
            </a:r>
            <a:r>
              <a:rPr lang="en-US" sz="3000">
                <a:solidFill>
                  <a:srgbClr val="FFFFFF"/>
                </a:solidFill>
                <a:latin typeface="Tahoma"/>
                <a:ea typeface="Tahoma"/>
                <a:cs typeface="Tahoma"/>
                <a:sym typeface="Tahoma"/>
              </a:rPr>
              <a:t> </a:t>
            </a:r>
            <a:r>
              <a:rPr lang="en-US" sz="3000" err="1">
                <a:solidFill>
                  <a:srgbClr val="FFFFFF"/>
                </a:solidFill>
                <a:latin typeface="Tahoma"/>
                <a:ea typeface="Tahoma"/>
                <a:cs typeface="Tahoma"/>
                <a:sym typeface="Tahoma"/>
              </a:rPr>
              <a:t>đoán</a:t>
            </a:r>
            <a:r>
              <a:rPr lang="en-US" sz="3000">
                <a:solidFill>
                  <a:srgbClr val="FFFFFF"/>
                </a:solidFill>
                <a:latin typeface="Tahoma"/>
                <a:ea typeface="Tahoma"/>
                <a:cs typeface="Tahoma"/>
                <a:sym typeface="Tahoma"/>
              </a:rPr>
              <a:t> </a:t>
            </a:r>
            <a:r>
              <a:rPr lang="en-US" sz="3000" err="1">
                <a:solidFill>
                  <a:srgbClr val="FFFFFF"/>
                </a:solidFill>
                <a:latin typeface="Tahoma"/>
                <a:ea typeface="Tahoma"/>
                <a:cs typeface="Tahoma"/>
                <a:sym typeface="Tahoma"/>
              </a:rPr>
              <a:t>rất</a:t>
            </a:r>
            <a:r>
              <a:rPr lang="en-US" sz="3000">
                <a:solidFill>
                  <a:srgbClr val="FFFFFF"/>
                </a:solidFill>
                <a:latin typeface="Tahoma"/>
                <a:ea typeface="Tahoma"/>
                <a:cs typeface="Tahoma"/>
                <a:sym typeface="Tahoma"/>
              </a:rPr>
              <a:t> </a:t>
            </a:r>
            <a:r>
              <a:rPr lang="en-US" sz="3000" err="1">
                <a:solidFill>
                  <a:srgbClr val="FFFFFF"/>
                </a:solidFill>
                <a:latin typeface="Tahoma"/>
                <a:ea typeface="Tahoma"/>
                <a:cs typeface="Tahoma"/>
                <a:sym typeface="Tahoma"/>
              </a:rPr>
              <a:t>nhỏ</a:t>
            </a:r>
            <a:r>
              <a:rPr lang="en-US" sz="3000">
                <a:solidFill>
                  <a:srgbClr val="FFFFFF"/>
                </a:solidFill>
                <a:latin typeface="Tahoma"/>
                <a:ea typeface="Tahoma"/>
                <a:cs typeface="Tahoma"/>
                <a:sym typeface="Tahoma"/>
              </a:rPr>
              <a:t>.</a:t>
            </a:r>
          </a:p>
          <a:p>
            <a:pPr marL="647700" lvl="1" indent="-323850" algn="just">
              <a:lnSpc>
                <a:spcPts val="4200"/>
              </a:lnSpc>
              <a:buFont typeface="Arial"/>
              <a:buChar char="•"/>
            </a:pPr>
            <a:r>
              <a:rPr lang="en-US" sz="3000" b="1" err="1">
                <a:solidFill>
                  <a:srgbClr val="FFDE59"/>
                </a:solidFill>
                <a:latin typeface="Tahoma" panose="020B0604030504040204" pitchFamily="34" charset="0"/>
                <a:ea typeface="Tahoma" panose="020B0604030504040204" pitchFamily="34" charset="0"/>
                <a:cs typeface="Tahoma" panose="020B0604030504040204" pitchFamily="34" charset="0"/>
                <a:sym typeface="Tahoma Bold"/>
              </a:rPr>
              <a:t>Đánh</a:t>
            </a:r>
            <a:r>
              <a:rPr lang="en-US" sz="3000" b="1">
                <a:solidFill>
                  <a:srgbClr val="FFDE59"/>
                </a:solidFill>
                <a:latin typeface="Tahoma" panose="020B0604030504040204" pitchFamily="34" charset="0"/>
                <a:ea typeface="Tahoma" panose="020B0604030504040204" pitchFamily="34" charset="0"/>
                <a:cs typeface="Tahoma" panose="020B0604030504040204" pitchFamily="34" charset="0"/>
                <a:sym typeface="Tahoma Bold"/>
              </a:rPr>
              <a:t> </a:t>
            </a:r>
            <a:r>
              <a:rPr lang="en-US" sz="3000" b="1" err="1">
                <a:solidFill>
                  <a:srgbClr val="FFDE59"/>
                </a:solidFill>
                <a:latin typeface="Tahoma" panose="020B0604030504040204" pitchFamily="34" charset="0"/>
                <a:ea typeface="Tahoma" panose="020B0604030504040204" pitchFamily="34" charset="0"/>
                <a:cs typeface="Tahoma" panose="020B0604030504040204" pitchFamily="34" charset="0"/>
                <a:sym typeface="Tahoma Bold"/>
              </a:rPr>
              <a:t>giá</a:t>
            </a:r>
            <a:r>
              <a:rPr lang="en-US" sz="3000" b="1">
                <a:solidFill>
                  <a:srgbClr val="FFDE59"/>
                </a:solidFill>
                <a:latin typeface="Tahoma" panose="020B0604030504040204" pitchFamily="34" charset="0"/>
                <a:ea typeface="Tahoma" panose="020B0604030504040204" pitchFamily="34" charset="0"/>
                <a:cs typeface="Tahoma" panose="020B0604030504040204" pitchFamily="34" charset="0"/>
                <a:sym typeface="Tahoma Bold"/>
              </a:rPr>
              <a:t> </a:t>
            </a:r>
            <a:r>
              <a:rPr lang="en-US" sz="3000" b="1" err="1">
                <a:solidFill>
                  <a:srgbClr val="FFDE59"/>
                </a:solidFill>
                <a:latin typeface="Tahoma" panose="020B0604030504040204" pitchFamily="34" charset="0"/>
                <a:ea typeface="Tahoma" panose="020B0604030504040204" pitchFamily="34" charset="0"/>
                <a:cs typeface="Tahoma" panose="020B0604030504040204" pitchFamily="34" charset="0"/>
                <a:sym typeface="Tahoma Bold"/>
              </a:rPr>
              <a:t>mô</a:t>
            </a:r>
            <a:r>
              <a:rPr lang="en-US" sz="3000" b="1">
                <a:solidFill>
                  <a:srgbClr val="FFDE59"/>
                </a:solidFill>
                <a:latin typeface="Tahoma" panose="020B0604030504040204" pitchFamily="34" charset="0"/>
                <a:ea typeface="Tahoma" panose="020B0604030504040204" pitchFamily="34" charset="0"/>
                <a:cs typeface="Tahoma" panose="020B0604030504040204" pitchFamily="34" charset="0"/>
                <a:sym typeface="Tahoma Bold"/>
              </a:rPr>
              <a:t> </a:t>
            </a:r>
            <a:r>
              <a:rPr lang="en-US" sz="3000" b="1" err="1">
                <a:solidFill>
                  <a:srgbClr val="FFDE59"/>
                </a:solidFill>
                <a:latin typeface="Tahoma" panose="020B0604030504040204" pitchFamily="34" charset="0"/>
                <a:ea typeface="Tahoma" panose="020B0604030504040204" pitchFamily="34" charset="0"/>
                <a:cs typeface="Tahoma" panose="020B0604030504040204" pitchFamily="34" charset="0"/>
                <a:sym typeface="Tahoma Bold"/>
              </a:rPr>
              <a:t>hình</a:t>
            </a:r>
            <a:r>
              <a:rPr lang="en-US" sz="3000" b="1">
                <a:solidFill>
                  <a:srgbClr val="FFDE59"/>
                </a:solidFill>
                <a:latin typeface="Tahoma" panose="020B0604030504040204" pitchFamily="34" charset="0"/>
                <a:ea typeface="Tahoma" panose="020B0604030504040204" pitchFamily="34" charset="0"/>
                <a:cs typeface="Tahoma" panose="020B0604030504040204" pitchFamily="34" charset="0"/>
                <a:sym typeface="Tahoma Bold"/>
              </a:rPr>
              <a:t>: </a:t>
            </a:r>
            <a:r>
              <a:rPr lang="en-US" sz="3000" err="1">
                <a:solidFill>
                  <a:srgbClr val="FFFFFF"/>
                </a:solidFill>
                <a:latin typeface="Tahoma"/>
                <a:ea typeface="Tahoma"/>
                <a:cs typeface="Tahoma"/>
                <a:sym typeface="Tahoma"/>
              </a:rPr>
              <a:t>Mô</a:t>
            </a:r>
            <a:r>
              <a:rPr lang="en-US" sz="3000">
                <a:solidFill>
                  <a:srgbClr val="FFFFFF"/>
                </a:solidFill>
                <a:latin typeface="Tahoma"/>
                <a:ea typeface="Tahoma"/>
                <a:cs typeface="Tahoma"/>
                <a:sym typeface="Tahoma"/>
              </a:rPr>
              <a:t> </a:t>
            </a:r>
            <a:r>
              <a:rPr lang="en-US" sz="3000" err="1">
                <a:solidFill>
                  <a:srgbClr val="FFFFFF"/>
                </a:solidFill>
                <a:latin typeface="Tahoma"/>
                <a:ea typeface="Tahoma"/>
                <a:cs typeface="Tahoma"/>
                <a:sym typeface="Tahoma"/>
              </a:rPr>
              <a:t>hình</a:t>
            </a:r>
            <a:r>
              <a:rPr lang="en-US" sz="3000">
                <a:solidFill>
                  <a:srgbClr val="FFFFFF"/>
                </a:solidFill>
                <a:latin typeface="Tahoma"/>
                <a:ea typeface="Tahoma"/>
                <a:cs typeface="Tahoma"/>
                <a:sym typeface="Tahoma"/>
              </a:rPr>
              <a:t> </a:t>
            </a:r>
            <a:r>
              <a:rPr lang="en-US" sz="3000" err="1">
                <a:solidFill>
                  <a:srgbClr val="FFFFFF"/>
                </a:solidFill>
                <a:latin typeface="Tahoma"/>
                <a:ea typeface="Tahoma"/>
                <a:cs typeface="Tahoma"/>
                <a:sym typeface="Tahoma"/>
              </a:rPr>
              <a:t>dự</a:t>
            </a:r>
            <a:r>
              <a:rPr lang="en-US" sz="3000">
                <a:solidFill>
                  <a:srgbClr val="FFFFFF"/>
                </a:solidFill>
                <a:latin typeface="Tahoma"/>
                <a:ea typeface="Tahoma"/>
                <a:cs typeface="Tahoma"/>
                <a:sym typeface="Tahoma"/>
              </a:rPr>
              <a:t> </a:t>
            </a:r>
            <a:r>
              <a:rPr lang="en-US" sz="3000" err="1">
                <a:solidFill>
                  <a:srgbClr val="FFFFFF"/>
                </a:solidFill>
                <a:latin typeface="Tahoma"/>
                <a:ea typeface="Tahoma"/>
                <a:cs typeface="Tahoma"/>
                <a:sym typeface="Tahoma"/>
              </a:rPr>
              <a:t>đoán</a:t>
            </a:r>
            <a:r>
              <a:rPr lang="en-US" sz="3000">
                <a:solidFill>
                  <a:srgbClr val="FFFFFF"/>
                </a:solidFill>
                <a:latin typeface="Tahoma"/>
                <a:ea typeface="Tahoma"/>
                <a:cs typeface="Tahoma"/>
                <a:sym typeface="Tahoma"/>
              </a:rPr>
              <a:t> </a:t>
            </a:r>
            <a:r>
              <a:rPr lang="en-US" sz="3000" err="1">
                <a:solidFill>
                  <a:srgbClr val="FFFFFF"/>
                </a:solidFill>
                <a:latin typeface="Tahoma"/>
                <a:ea typeface="Tahoma"/>
                <a:cs typeface="Tahoma"/>
                <a:sym typeface="Tahoma"/>
              </a:rPr>
              <a:t>chính</a:t>
            </a:r>
            <a:r>
              <a:rPr lang="en-US" sz="3000">
                <a:solidFill>
                  <a:srgbClr val="FFFFFF"/>
                </a:solidFill>
                <a:latin typeface="Tahoma"/>
                <a:ea typeface="Tahoma"/>
                <a:cs typeface="Tahoma"/>
                <a:sym typeface="Tahoma"/>
              </a:rPr>
              <a:t> </a:t>
            </a:r>
            <a:r>
              <a:rPr lang="en-US" sz="3000" err="1">
                <a:solidFill>
                  <a:srgbClr val="FFFFFF"/>
                </a:solidFill>
                <a:latin typeface="Tahoma"/>
                <a:ea typeface="Tahoma"/>
                <a:cs typeface="Tahoma"/>
                <a:sym typeface="Tahoma"/>
              </a:rPr>
              <a:t>xác</a:t>
            </a:r>
            <a:r>
              <a:rPr lang="en-US" sz="3000">
                <a:solidFill>
                  <a:srgbClr val="FFFFFF"/>
                </a:solidFill>
                <a:latin typeface="Tahoma"/>
                <a:ea typeface="Tahoma"/>
                <a:cs typeface="Tahoma"/>
                <a:sym typeface="Tahoma"/>
              </a:rPr>
              <a:t>, </a:t>
            </a:r>
            <a:r>
              <a:rPr lang="en-US" sz="3000" err="1">
                <a:solidFill>
                  <a:srgbClr val="FFFFFF"/>
                </a:solidFill>
                <a:latin typeface="Tahoma"/>
                <a:ea typeface="Tahoma"/>
                <a:cs typeface="Tahoma"/>
                <a:sym typeface="Tahoma"/>
              </a:rPr>
              <a:t>với</a:t>
            </a:r>
            <a:r>
              <a:rPr lang="en-US" sz="3000">
                <a:solidFill>
                  <a:srgbClr val="FFFFFF"/>
                </a:solidFill>
                <a:latin typeface="Tahoma"/>
                <a:ea typeface="Tahoma"/>
                <a:cs typeface="Tahoma"/>
                <a:sym typeface="Tahoma"/>
              </a:rPr>
              <a:t> </a:t>
            </a:r>
            <a:r>
              <a:rPr lang="en-US" sz="3000" err="1">
                <a:solidFill>
                  <a:srgbClr val="FFFFFF"/>
                </a:solidFill>
                <a:latin typeface="Tahoma"/>
                <a:ea typeface="Tahoma"/>
                <a:cs typeface="Tahoma"/>
                <a:sym typeface="Tahoma"/>
              </a:rPr>
              <a:t>sai</a:t>
            </a:r>
            <a:r>
              <a:rPr lang="en-US" sz="3000">
                <a:solidFill>
                  <a:srgbClr val="FFFFFF"/>
                </a:solidFill>
                <a:latin typeface="Tahoma"/>
                <a:ea typeface="Tahoma"/>
                <a:cs typeface="Tahoma"/>
                <a:sym typeface="Tahoma"/>
              </a:rPr>
              <a:t> </a:t>
            </a:r>
            <a:r>
              <a:rPr lang="en-US" sz="3000" err="1">
                <a:solidFill>
                  <a:srgbClr val="FFFFFF"/>
                </a:solidFill>
                <a:latin typeface="Tahoma"/>
                <a:ea typeface="Tahoma"/>
                <a:cs typeface="Tahoma"/>
                <a:sym typeface="Tahoma"/>
              </a:rPr>
              <a:t>số</a:t>
            </a:r>
            <a:r>
              <a:rPr lang="en-US" sz="3000">
                <a:solidFill>
                  <a:srgbClr val="FFFFFF"/>
                </a:solidFill>
                <a:latin typeface="Tahoma"/>
                <a:ea typeface="Tahoma"/>
                <a:cs typeface="Tahoma"/>
                <a:sym typeface="Tahoma"/>
              </a:rPr>
              <a:t> </a:t>
            </a:r>
            <a:r>
              <a:rPr lang="en-US" sz="3000" err="1">
                <a:solidFill>
                  <a:srgbClr val="FFFFFF"/>
                </a:solidFill>
                <a:latin typeface="Tahoma"/>
                <a:ea typeface="Tahoma"/>
                <a:cs typeface="Tahoma"/>
                <a:sym typeface="Tahoma"/>
              </a:rPr>
              <a:t>dự</a:t>
            </a:r>
            <a:r>
              <a:rPr lang="en-US" sz="3000">
                <a:solidFill>
                  <a:srgbClr val="FFFFFF"/>
                </a:solidFill>
                <a:latin typeface="Tahoma"/>
                <a:ea typeface="Tahoma"/>
                <a:cs typeface="Tahoma"/>
                <a:sym typeface="Tahoma"/>
              </a:rPr>
              <a:t> </a:t>
            </a:r>
            <a:r>
              <a:rPr lang="en-US" sz="3000" err="1">
                <a:solidFill>
                  <a:srgbClr val="FFFFFF"/>
                </a:solidFill>
                <a:latin typeface="Tahoma"/>
                <a:ea typeface="Tahoma"/>
                <a:cs typeface="Tahoma"/>
                <a:sym typeface="Tahoma"/>
              </a:rPr>
              <a:t>đoán</a:t>
            </a:r>
            <a:r>
              <a:rPr lang="en-US" sz="3000">
                <a:solidFill>
                  <a:srgbClr val="FFFFFF"/>
                </a:solidFill>
                <a:latin typeface="Tahoma"/>
                <a:ea typeface="Tahoma"/>
                <a:cs typeface="Tahoma"/>
                <a:sym typeface="Tahoma"/>
              </a:rPr>
              <a:t> </a:t>
            </a:r>
            <a:r>
              <a:rPr lang="en-US" sz="3000" err="1">
                <a:solidFill>
                  <a:srgbClr val="FFFFFF"/>
                </a:solidFill>
                <a:latin typeface="Tahoma"/>
                <a:ea typeface="Tahoma"/>
                <a:cs typeface="Tahoma"/>
                <a:sym typeface="Tahoma"/>
              </a:rPr>
              <a:t>trung</a:t>
            </a:r>
            <a:r>
              <a:rPr lang="en-US" sz="3000">
                <a:solidFill>
                  <a:srgbClr val="FFFFFF"/>
                </a:solidFill>
                <a:latin typeface="Tahoma"/>
                <a:ea typeface="Tahoma"/>
                <a:cs typeface="Tahoma"/>
                <a:sym typeface="Tahoma"/>
              </a:rPr>
              <a:t> </a:t>
            </a:r>
            <a:r>
              <a:rPr lang="en-US" sz="3000" err="1">
                <a:solidFill>
                  <a:srgbClr val="FFFFFF"/>
                </a:solidFill>
                <a:latin typeface="Tahoma"/>
                <a:ea typeface="Tahoma"/>
                <a:cs typeface="Tahoma"/>
                <a:sym typeface="Tahoma"/>
              </a:rPr>
              <a:t>bình</a:t>
            </a:r>
            <a:r>
              <a:rPr lang="en-US" sz="3000">
                <a:solidFill>
                  <a:srgbClr val="FFFFFF"/>
                </a:solidFill>
                <a:latin typeface="Tahoma"/>
                <a:ea typeface="Tahoma"/>
                <a:cs typeface="Tahoma"/>
                <a:sym typeface="Tahoma"/>
              </a:rPr>
              <a:t> </a:t>
            </a:r>
            <a:r>
              <a:rPr lang="en-US" sz="3000" err="1">
                <a:solidFill>
                  <a:srgbClr val="FFFFFF"/>
                </a:solidFill>
                <a:latin typeface="Tahoma"/>
                <a:ea typeface="Tahoma"/>
                <a:cs typeface="Tahoma"/>
                <a:sym typeface="Tahoma"/>
              </a:rPr>
              <a:t>rất</a:t>
            </a:r>
            <a:r>
              <a:rPr lang="en-US" sz="3000">
                <a:solidFill>
                  <a:srgbClr val="FFFFFF"/>
                </a:solidFill>
                <a:latin typeface="Tahoma"/>
                <a:ea typeface="Tahoma"/>
                <a:cs typeface="Tahoma"/>
                <a:sym typeface="Tahoma"/>
              </a:rPr>
              <a:t> </a:t>
            </a:r>
            <a:r>
              <a:rPr lang="en-US" sz="3000" err="1">
                <a:solidFill>
                  <a:srgbClr val="FFFFFF"/>
                </a:solidFill>
                <a:latin typeface="Tahoma"/>
                <a:ea typeface="Tahoma"/>
                <a:cs typeface="Tahoma"/>
                <a:sym typeface="Tahoma"/>
              </a:rPr>
              <a:t>nhỏ</a:t>
            </a:r>
            <a:r>
              <a:rPr lang="en-US" sz="3000">
                <a:solidFill>
                  <a:srgbClr val="FFFFFF"/>
                </a:solidFill>
                <a:latin typeface="Tahoma"/>
                <a:ea typeface="Tahoma"/>
                <a:cs typeface="Tahoma"/>
                <a:sym typeface="Tahoma"/>
              </a:rPr>
              <a:t>.</a:t>
            </a:r>
          </a:p>
        </p:txBody>
      </p:sp>
      <p:sp>
        <p:nvSpPr>
          <p:cNvPr id="19" name="Freeform 19"/>
          <p:cNvSpPr/>
          <p:nvPr/>
        </p:nvSpPr>
        <p:spPr>
          <a:xfrm rot="2599173">
            <a:off x="6768923" y="836536"/>
            <a:ext cx="635068" cy="585453"/>
          </a:xfrm>
          <a:custGeom>
            <a:avLst/>
            <a:gdLst/>
            <a:ahLst/>
            <a:cxnLst/>
            <a:rect l="l" t="t" r="r" b="b"/>
            <a:pathLst>
              <a:path w="635068" h="585453">
                <a:moveTo>
                  <a:pt x="0" y="0"/>
                </a:moveTo>
                <a:lnTo>
                  <a:pt x="635068" y="0"/>
                </a:lnTo>
                <a:lnTo>
                  <a:pt x="635068" y="585453"/>
                </a:lnTo>
                <a:lnTo>
                  <a:pt x="0" y="585453"/>
                </a:lnTo>
                <a:lnTo>
                  <a:pt x="0" y="0"/>
                </a:lnTo>
                <a:close/>
              </a:path>
            </a:pathLst>
          </a:custGeom>
          <a:blipFill>
            <a:blip r:embed="rId5">
              <a:extLst>
                <a:ext uri="{96DAC541-7B7A-43D3-8B79-37D633B846F1}">
                  <asvg:svgBlip xmlns:asvg="http://schemas.microsoft.com/office/drawing/2016/SVG/main" r:embed="rId6"/>
                </a:ext>
              </a:extLst>
            </a:blip>
            <a:stretch>
              <a:fillRect l="-31484" t="-39236" r="-39297" b="-46019"/>
            </a:stretch>
          </a:blipFill>
        </p:spPr>
        <p:txBody>
          <a:bodyPr/>
          <a:lstStyle/>
          <a:p>
            <a:endParaRPr lang="en-US">
              <a:latin typeface="Tahoma" panose="020B0604030504040204" pitchFamily="34" charset="0"/>
            </a:endParaRPr>
          </a:p>
        </p:txBody>
      </p:sp>
      <p:sp>
        <p:nvSpPr>
          <p:cNvPr id="20" name="TextBox 20"/>
          <p:cNvSpPr txBox="1"/>
          <p:nvPr/>
        </p:nvSpPr>
        <p:spPr>
          <a:xfrm>
            <a:off x="1301396" y="1450204"/>
            <a:ext cx="9468299" cy="643894"/>
          </a:xfrm>
          <a:prstGeom prst="rect">
            <a:avLst/>
          </a:prstGeom>
        </p:spPr>
        <p:txBody>
          <a:bodyPr wrap="square" lIns="0" tIns="0" rIns="0" bIns="0" rtlCol="0" anchor="t">
            <a:spAutoFit/>
          </a:bodyPr>
          <a:lstStyle/>
          <a:p>
            <a:pPr algn="l">
              <a:lnSpc>
                <a:spcPts val="5599"/>
              </a:lnSpc>
            </a:pPr>
            <a:r>
              <a:rPr lang="en-US" sz="3999" b="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7. Delta Lake </a:t>
            </a:r>
            <a:r>
              <a:rPr lang="en-US" sz="3999" b="1" err="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với</a:t>
            </a:r>
            <a:r>
              <a:rPr lang="en-US" sz="3999" b="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 Machine Learning</a:t>
            </a:r>
          </a:p>
        </p:txBody>
      </p:sp>
      <p:sp>
        <p:nvSpPr>
          <p:cNvPr id="21" name="TextBox 21"/>
          <p:cNvSpPr txBox="1"/>
          <p:nvPr/>
        </p:nvSpPr>
        <p:spPr>
          <a:xfrm>
            <a:off x="1301397" y="2255216"/>
            <a:ext cx="7842603" cy="1835150"/>
          </a:xfrm>
          <a:prstGeom prst="rect">
            <a:avLst/>
          </a:prstGeom>
        </p:spPr>
        <p:txBody>
          <a:bodyPr lIns="0" tIns="0" rIns="0" bIns="0" rtlCol="0" anchor="t">
            <a:spAutoFit/>
          </a:bodyPr>
          <a:lstStyle/>
          <a:p>
            <a:pPr marL="0" lvl="0" indent="0" algn="l">
              <a:lnSpc>
                <a:spcPts val="4900"/>
              </a:lnSpc>
              <a:spcBef>
                <a:spcPct val="0"/>
              </a:spcBef>
            </a:pPr>
            <a:r>
              <a:rPr lang="en-US" sz="3500" b="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7.3. Tuning </a:t>
            </a:r>
            <a:r>
              <a:rPr lang="en-US" sz="3500" b="1" err="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Mô</a:t>
            </a:r>
            <a:r>
              <a:rPr lang="en-US" sz="3500" b="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 </a:t>
            </a:r>
            <a:r>
              <a:rPr lang="en-US" sz="3500" b="1" err="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Hình</a:t>
            </a:r>
            <a:r>
              <a:rPr lang="en-US" sz="3500" b="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 </a:t>
            </a:r>
            <a:r>
              <a:rPr lang="en-US" sz="3500" b="1" err="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Hồi</a:t>
            </a:r>
            <a:r>
              <a:rPr lang="en-US" sz="3500" b="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 Quy </a:t>
            </a:r>
            <a:r>
              <a:rPr lang="en-US" sz="3500" b="1" err="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Tuyến</a:t>
            </a:r>
            <a:r>
              <a:rPr lang="en-US" sz="3500" b="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 </a:t>
            </a:r>
            <a:r>
              <a:rPr lang="en-US" sz="3500" b="1" err="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Tính</a:t>
            </a:r>
            <a:r>
              <a:rPr lang="en-US" sz="3500" b="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 </a:t>
            </a:r>
            <a:r>
              <a:rPr lang="en-US" sz="3500" b="1" err="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với</a:t>
            </a:r>
            <a:r>
              <a:rPr lang="en-US" sz="3500" b="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 Cross-Validation </a:t>
            </a:r>
            <a:r>
              <a:rPr lang="en-US" sz="3500" b="1" err="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và</a:t>
            </a:r>
            <a:r>
              <a:rPr lang="en-US" sz="3500" b="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 </a:t>
            </a:r>
            <a:r>
              <a:rPr lang="en-US" sz="3500" b="1" err="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Tìm</a:t>
            </a:r>
            <a:r>
              <a:rPr lang="en-US" sz="3500" b="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 Tham </a:t>
            </a:r>
            <a:r>
              <a:rPr lang="en-US" sz="3500" b="1" err="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Số</a:t>
            </a:r>
            <a:r>
              <a:rPr lang="en-US" sz="3500" b="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 </a:t>
            </a:r>
            <a:r>
              <a:rPr lang="en-US" sz="3500" b="1" err="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Tối</a:t>
            </a:r>
            <a:r>
              <a:rPr lang="en-US" sz="3500" b="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 </a:t>
            </a:r>
            <a:r>
              <a:rPr lang="en-US" sz="3500" b="1" err="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Ưu</a:t>
            </a:r>
            <a:endParaRPr lang="en-US" sz="3500" b="1">
              <a:solidFill>
                <a:srgbClr val="3972F0"/>
              </a:solidFill>
              <a:latin typeface="Tahoma" panose="020B0604030504040204" pitchFamily="34" charset="0"/>
              <a:ea typeface="Tahoma" panose="020B0604030504040204" pitchFamily="34" charset="0"/>
              <a:cs typeface="Tahoma" panose="020B0604030504040204" pitchFamily="34" charset="0"/>
              <a:sym typeface="Tahoma Bold"/>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11224499" y="0"/>
            <a:ext cx="6858000" cy="10287000"/>
            <a:chOff x="0" y="0"/>
            <a:chExt cx="6350000" cy="9525000"/>
          </a:xfrm>
        </p:grpSpPr>
        <p:sp>
          <p:nvSpPr>
            <p:cNvPr id="3" name="Freeform 3"/>
            <p:cNvSpPr/>
            <p:nvPr/>
          </p:nvSpPr>
          <p:spPr>
            <a:xfrm>
              <a:off x="0" y="0"/>
              <a:ext cx="6350000" cy="9525000"/>
            </a:xfrm>
            <a:custGeom>
              <a:avLst/>
              <a:gdLst/>
              <a:ahLst/>
              <a:cxnLst/>
              <a:rect l="l" t="t" r="r" b="b"/>
              <a:pathLst>
                <a:path w="6350000" h="9525000">
                  <a:moveTo>
                    <a:pt x="0" y="9042400"/>
                  </a:moveTo>
                  <a:lnTo>
                    <a:pt x="0" y="482600"/>
                  </a:lnTo>
                  <a:cubicBezTo>
                    <a:pt x="0" y="215900"/>
                    <a:pt x="215900" y="0"/>
                    <a:pt x="482600" y="0"/>
                  </a:cubicBezTo>
                  <a:lnTo>
                    <a:pt x="5867400" y="0"/>
                  </a:lnTo>
                  <a:cubicBezTo>
                    <a:pt x="6134100" y="0"/>
                    <a:pt x="6350000" y="217170"/>
                    <a:pt x="6350000" y="482600"/>
                  </a:cubicBezTo>
                  <a:lnTo>
                    <a:pt x="6350000" y="9042400"/>
                  </a:lnTo>
                  <a:cubicBezTo>
                    <a:pt x="6350000" y="9309100"/>
                    <a:pt x="6134100" y="9525000"/>
                    <a:pt x="5867400" y="9525000"/>
                  </a:cubicBezTo>
                  <a:lnTo>
                    <a:pt x="482600" y="9525000"/>
                  </a:lnTo>
                  <a:cubicBezTo>
                    <a:pt x="217170" y="9525000"/>
                    <a:pt x="0" y="9309100"/>
                    <a:pt x="0" y="9042400"/>
                  </a:cubicBezTo>
                  <a:close/>
                </a:path>
              </a:pathLst>
            </a:custGeom>
            <a:solidFill>
              <a:srgbClr val="100E3D"/>
            </a:solidFill>
            <a:ln w="12700">
              <a:solidFill>
                <a:srgbClr val="000000"/>
              </a:solidFill>
            </a:ln>
          </p:spPr>
          <p:txBody>
            <a:bodyPr/>
            <a:lstStyle/>
            <a:p>
              <a:endParaRPr lang="en-US">
                <a:latin typeface="Tahoma" panose="020B0604030504040204" pitchFamily="34" charset="0"/>
              </a:endParaRPr>
            </a:p>
          </p:txBody>
        </p:sp>
      </p:grpSp>
      <p:grpSp>
        <p:nvGrpSpPr>
          <p:cNvPr id="4" name="Group 4"/>
          <p:cNvGrpSpPr/>
          <p:nvPr/>
        </p:nvGrpSpPr>
        <p:grpSpPr>
          <a:xfrm>
            <a:off x="17645944" y="-1278586"/>
            <a:ext cx="3352813" cy="12844173"/>
            <a:chOff x="0" y="0"/>
            <a:chExt cx="883046" cy="3382827"/>
          </a:xfrm>
        </p:grpSpPr>
        <p:sp>
          <p:nvSpPr>
            <p:cNvPr id="5" name="Freeform 5"/>
            <p:cNvSpPr/>
            <p:nvPr/>
          </p:nvSpPr>
          <p:spPr>
            <a:xfrm>
              <a:off x="0" y="0"/>
              <a:ext cx="883046" cy="3382827"/>
            </a:xfrm>
            <a:custGeom>
              <a:avLst/>
              <a:gdLst/>
              <a:ahLst/>
              <a:cxnLst/>
              <a:rect l="l" t="t" r="r" b="b"/>
              <a:pathLst>
                <a:path w="883046" h="3382827">
                  <a:moveTo>
                    <a:pt x="117763" y="0"/>
                  </a:moveTo>
                  <a:lnTo>
                    <a:pt x="765282" y="0"/>
                  </a:lnTo>
                  <a:cubicBezTo>
                    <a:pt x="830321" y="0"/>
                    <a:pt x="883046" y="52724"/>
                    <a:pt x="883046" y="117763"/>
                  </a:cubicBezTo>
                  <a:lnTo>
                    <a:pt x="883046" y="3265064"/>
                  </a:lnTo>
                  <a:cubicBezTo>
                    <a:pt x="883046" y="3296297"/>
                    <a:pt x="870638" y="3326250"/>
                    <a:pt x="848554" y="3348335"/>
                  </a:cubicBezTo>
                  <a:cubicBezTo>
                    <a:pt x="826469" y="3370420"/>
                    <a:pt x="796515" y="3382827"/>
                    <a:pt x="765282" y="3382827"/>
                  </a:cubicBezTo>
                  <a:lnTo>
                    <a:pt x="117763" y="3382827"/>
                  </a:lnTo>
                  <a:cubicBezTo>
                    <a:pt x="52724" y="3382827"/>
                    <a:pt x="0" y="3330103"/>
                    <a:pt x="0" y="3265064"/>
                  </a:cubicBezTo>
                  <a:lnTo>
                    <a:pt x="0" y="117763"/>
                  </a:lnTo>
                  <a:cubicBezTo>
                    <a:pt x="0" y="52724"/>
                    <a:pt x="52724" y="0"/>
                    <a:pt x="117763" y="0"/>
                  </a:cubicBezTo>
                  <a:close/>
                </a:path>
              </a:pathLst>
            </a:custGeom>
            <a:solidFill>
              <a:srgbClr val="223189"/>
            </a:solidFill>
          </p:spPr>
          <p:txBody>
            <a:bodyPr/>
            <a:lstStyle/>
            <a:p>
              <a:endParaRPr lang="en-US">
                <a:latin typeface="Tahoma" panose="020B0604030504040204" pitchFamily="34" charset="0"/>
              </a:endParaRPr>
            </a:p>
          </p:txBody>
        </p:sp>
        <p:sp>
          <p:nvSpPr>
            <p:cNvPr id="6" name="TextBox 6"/>
            <p:cNvSpPr txBox="1"/>
            <p:nvPr/>
          </p:nvSpPr>
          <p:spPr>
            <a:xfrm>
              <a:off x="0" y="-38100"/>
              <a:ext cx="883046" cy="3420927"/>
            </a:xfrm>
            <a:prstGeom prst="rect">
              <a:avLst/>
            </a:prstGeom>
          </p:spPr>
          <p:txBody>
            <a:bodyPr lIns="50800" tIns="50800" rIns="50800" bIns="50800" rtlCol="0" anchor="ctr"/>
            <a:lstStyle/>
            <a:p>
              <a:pPr algn="ctr">
                <a:lnSpc>
                  <a:spcPts val="2659"/>
                </a:lnSpc>
              </a:pPr>
              <a:endParaRPr>
                <a:latin typeface="Tahoma" panose="020B0604030504040204" pitchFamily="34" charset="0"/>
              </a:endParaRPr>
            </a:p>
          </p:txBody>
        </p:sp>
      </p:grpSp>
      <p:grpSp>
        <p:nvGrpSpPr>
          <p:cNvPr id="7" name="Group 7"/>
          <p:cNvGrpSpPr/>
          <p:nvPr/>
        </p:nvGrpSpPr>
        <p:grpSpPr>
          <a:xfrm>
            <a:off x="586892" y="3191852"/>
            <a:ext cx="10268015" cy="1987155"/>
            <a:chOff x="0" y="0"/>
            <a:chExt cx="2704333" cy="523366"/>
          </a:xfrm>
        </p:grpSpPr>
        <p:sp>
          <p:nvSpPr>
            <p:cNvPr id="8" name="Freeform 8"/>
            <p:cNvSpPr/>
            <p:nvPr/>
          </p:nvSpPr>
          <p:spPr>
            <a:xfrm>
              <a:off x="0" y="0"/>
              <a:ext cx="2704333" cy="523366"/>
            </a:xfrm>
            <a:custGeom>
              <a:avLst/>
              <a:gdLst/>
              <a:ahLst/>
              <a:cxnLst/>
              <a:rect l="l" t="t" r="r" b="b"/>
              <a:pathLst>
                <a:path w="2704333" h="523366">
                  <a:moveTo>
                    <a:pt x="16588" y="0"/>
                  </a:moveTo>
                  <a:lnTo>
                    <a:pt x="2687745" y="0"/>
                  </a:lnTo>
                  <a:cubicBezTo>
                    <a:pt x="2696907" y="0"/>
                    <a:pt x="2704333" y="7427"/>
                    <a:pt x="2704333" y="16588"/>
                  </a:cubicBezTo>
                  <a:lnTo>
                    <a:pt x="2704333" y="506778"/>
                  </a:lnTo>
                  <a:cubicBezTo>
                    <a:pt x="2704333" y="515939"/>
                    <a:pt x="2696907" y="523366"/>
                    <a:pt x="2687745" y="523366"/>
                  </a:cubicBezTo>
                  <a:lnTo>
                    <a:pt x="16588" y="523366"/>
                  </a:lnTo>
                  <a:cubicBezTo>
                    <a:pt x="7427" y="523366"/>
                    <a:pt x="0" y="515939"/>
                    <a:pt x="0" y="506778"/>
                  </a:cubicBezTo>
                  <a:lnTo>
                    <a:pt x="0" y="16588"/>
                  </a:lnTo>
                  <a:cubicBezTo>
                    <a:pt x="0" y="7427"/>
                    <a:pt x="7427" y="0"/>
                    <a:pt x="16588" y="0"/>
                  </a:cubicBezTo>
                  <a:close/>
                </a:path>
              </a:pathLst>
            </a:custGeom>
            <a:solidFill>
              <a:srgbClr val="F1F1F1"/>
            </a:solidFill>
          </p:spPr>
          <p:txBody>
            <a:bodyPr/>
            <a:lstStyle/>
            <a:p>
              <a:endParaRPr lang="en-US">
                <a:latin typeface="Tahoma" panose="020B0604030504040204" pitchFamily="34" charset="0"/>
              </a:endParaRPr>
            </a:p>
          </p:txBody>
        </p:sp>
        <p:sp>
          <p:nvSpPr>
            <p:cNvPr id="9" name="TextBox 9"/>
            <p:cNvSpPr txBox="1"/>
            <p:nvPr/>
          </p:nvSpPr>
          <p:spPr>
            <a:xfrm>
              <a:off x="0" y="-38100"/>
              <a:ext cx="2704333" cy="561466"/>
            </a:xfrm>
            <a:prstGeom prst="rect">
              <a:avLst/>
            </a:prstGeom>
          </p:spPr>
          <p:txBody>
            <a:bodyPr lIns="50800" tIns="50800" rIns="50800" bIns="50800" rtlCol="0" anchor="ctr"/>
            <a:lstStyle/>
            <a:p>
              <a:pPr algn="ctr">
                <a:lnSpc>
                  <a:spcPts val="2659"/>
                </a:lnSpc>
              </a:pPr>
              <a:endParaRPr>
                <a:latin typeface="Tahoma" panose="020B0604030504040204" pitchFamily="34" charset="0"/>
              </a:endParaRPr>
            </a:p>
          </p:txBody>
        </p:sp>
      </p:grpSp>
      <p:sp>
        <p:nvSpPr>
          <p:cNvPr id="10" name="TextBox 10"/>
          <p:cNvSpPr txBox="1"/>
          <p:nvPr/>
        </p:nvSpPr>
        <p:spPr>
          <a:xfrm>
            <a:off x="873956" y="1917960"/>
            <a:ext cx="8803443" cy="643894"/>
          </a:xfrm>
          <a:prstGeom prst="rect">
            <a:avLst/>
          </a:prstGeom>
        </p:spPr>
        <p:txBody>
          <a:bodyPr wrap="square" lIns="0" tIns="0" rIns="0" bIns="0" rtlCol="0" anchor="t">
            <a:spAutoFit/>
          </a:bodyPr>
          <a:lstStyle/>
          <a:p>
            <a:pPr algn="l">
              <a:lnSpc>
                <a:spcPts val="5599"/>
              </a:lnSpc>
            </a:pPr>
            <a:r>
              <a:rPr lang="en-US" sz="3999" b="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1. </a:t>
            </a:r>
            <a:r>
              <a:rPr lang="en-US" sz="3999" b="1" err="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Giới</a:t>
            </a:r>
            <a:r>
              <a:rPr lang="en-US" sz="3999" b="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 </a:t>
            </a:r>
            <a:r>
              <a:rPr lang="en-US" sz="3999" b="1" err="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thiệu</a:t>
            </a:r>
            <a:r>
              <a:rPr lang="en-US" sz="3999" b="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 </a:t>
            </a:r>
            <a:r>
              <a:rPr lang="en-US" sz="3999" b="1" err="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chung</a:t>
            </a:r>
            <a:r>
              <a:rPr lang="en-US" sz="3999" b="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 </a:t>
            </a:r>
            <a:r>
              <a:rPr lang="en-US" sz="3999" b="1" err="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về</a:t>
            </a:r>
            <a:r>
              <a:rPr lang="en-US" sz="3999" b="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 Delta Lake</a:t>
            </a:r>
          </a:p>
        </p:txBody>
      </p:sp>
      <p:grpSp>
        <p:nvGrpSpPr>
          <p:cNvPr id="11" name="Group 11"/>
          <p:cNvGrpSpPr/>
          <p:nvPr/>
        </p:nvGrpSpPr>
        <p:grpSpPr>
          <a:xfrm>
            <a:off x="1643862" y="5925026"/>
            <a:ext cx="13868457" cy="3171365"/>
            <a:chOff x="0" y="0"/>
            <a:chExt cx="3652598" cy="835257"/>
          </a:xfrm>
        </p:grpSpPr>
        <p:sp>
          <p:nvSpPr>
            <p:cNvPr id="12" name="Freeform 12"/>
            <p:cNvSpPr/>
            <p:nvPr/>
          </p:nvSpPr>
          <p:spPr>
            <a:xfrm>
              <a:off x="0" y="0"/>
              <a:ext cx="3652598" cy="835257"/>
            </a:xfrm>
            <a:custGeom>
              <a:avLst/>
              <a:gdLst/>
              <a:ahLst/>
              <a:cxnLst/>
              <a:rect l="l" t="t" r="r" b="b"/>
              <a:pathLst>
                <a:path w="3652598" h="835257">
                  <a:moveTo>
                    <a:pt x="12281" y="0"/>
                  </a:moveTo>
                  <a:lnTo>
                    <a:pt x="3640316" y="0"/>
                  </a:lnTo>
                  <a:cubicBezTo>
                    <a:pt x="3643573" y="0"/>
                    <a:pt x="3646697" y="1294"/>
                    <a:pt x="3649001" y="3597"/>
                  </a:cubicBezTo>
                  <a:cubicBezTo>
                    <a:pt x="3651304" y="5900"/>
                    <a:pt x="3652598" y="9024"/>
                    <a:pt x="3652598" y="12281"/>
                  </a:cubicBezTo>
                  <a:lnTo>
                    <a:pt x="3652598" y="822976"/>
                  </a:lnTo>
                  <a:cubicBezTo>
                    <a:pt x="3652598" y="829758"/>
                    <a:pt x="3647099" y="835257"/>
                    <a:pt x="3640316" y="835257"/>
                  </a:cubicBezTo>
                  <a:lnTo>
                    <a:pt x="12281" y="835257"/>
                  </a:lnTo>
                  <a:cubicBezTo>
                    <a:pt x="9024" y="835257"/>
                    <a:pt x="5900" y="833963"/>
                    <a:pt x="3597" y="831660"/>
                  </a:cubicBezTo>
                  <a:cubicBezTo>
                    <a:pt x="1294" y="829356"/>
                    <a:pt x="0" y="826233"/>
                    <a:pt x="0" y="822976"/>
                  </a:cubicBezTo>
                  <a:lnTo>
                    <a:pt x="0" y="12281"/>
                  </a:lnTo>
                  <a:cubicBezTo>
                    <a:pt x="0" y="5499"/>
                    <a:pt x="5499" y="0"/>
                    <a:pt x="12281" y="0"/>
                  </a:cubicBezTo>
                  <a:close/>
                </a:path>
              </a:pathLst>
            </a:custGeom>
            <a:solidFill>
              <a:srgbClr val="211F7F"/>
            </a:solidFill>
          </p:spPr>
          <p:txBody>
            <a:bodyPr/>
            <a:lstStyle/>
            <a:p>
              <a:endParaRPr lang="en-US">
                <a:latin typeface="Tahoma" panose="020B0604030504040204" pitchFamily="34" charset="0"/>
              </a:endParaRPr>
            </a:p>
          </p:txBody>
        </p:sp>
        <p:sp>
          <p:nvSpPr>
            <p:cNvPr id="13" name="TextBox 13"/>
            <p:cNvSpPr txBox="1"/>
            <p:nvPr/>
          </p:nvSpPr>
          <p:spPr>
            <a:xfrm>
              <a:off x="0" y="-38100"/>
              <a:ext cx="3652598" cy="873357"/>
            </a:xfrm>
            <a:prstGeom prst="rect">
              <a:avLst/>
            </a:prstGeom>
          </p:spPr>
          <p:txBody>
            <a:bodyPr lIns="50800" tIns="50800" rIns="50800" bIns="50800" rtlCol="0" anchor="ctr"/>
            <a:lstStyle/>
            <a:p>
              <a:pPr algn="ctr">
                <a:lnSpc>
                  <a:spcPts val="2659"/>
                </a:lnSpc>
              </a:pPr>
              <a:endParaRPr>
                <a:latin typeface="Tahoma" panose="020B0604030504040204" pitchFamily="34" charset="0"/>
              </a:endParaRPr>
            </a:p>
          </p:txBody>
        </p:sp>
      </p:grpSp>
      <p:sp>
        <p:nvSpPr>
          <p:cNvPr id="14" name="Freeform 14"/>
          <p:cNvSpPr/>
          <p:nvPr/>
        </p:nvSpPr>
        <p:spPr>
          <a:xfrm>
            <a:off x="-296541" y="8571620"/>
            <a:ext cx="1766866" cy="969568"/>
          </a:xfrm>
          <a:custGeom>
            <a:avLst/>
            <a:gdLst/>
            <a:ahLst/>
            <a:cxnLst/>
            <a:rect l="l" t="t" r="r" b="b"/>
            <a:pathLst>
              <a:path w="1766866" h="969568">
                <a:moveTo>
                  <a:pt x="0" y="0"/>
                </a:moveTo>
                <a:lnTo>
                  <a:pt x="1766867" y="0"/>
                </a:lnTo>
                <a:lnTo>
                  <a:pt x="1766867" y="969568"/>
                </a:lnTo>
                <a:lnTo>
                  <a:pt x="0" y="96956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latin typeface="Tahoma" panose="020B0604030504040204" pitchFamily="34" charset="0"/>
            </a:endParaRPr>
          </a:p>
        </p:txBody>
      </p:sp>
      <p:sp>
        <p:nvSpPr>
          <p:cNvPr id="15" name="Freeform 15"/>
          <p:cNvSpPr/>
          <p:nvPr/>
        </p:nvSpPr>
        <p:spPr>
          <a:xfrm>
            <a:off x="8915331" y="1034117"/>
            <a:ext cx="1766866" cy="969568"/>
          </a:xfrm>
          <a:custGeom>
            <a:avLst/>
            <a:gdLst/>
            <a:ahLst/>
            <a:cxnLst/>
            <a:rect l="l" t="t" r="r" b="b"/>
            <a:pathLst>
              <a:path w="1766866" h="969568">
                <a:moveTo>
                  <a:pt x="0" y="0"/>
                </a:moveTo>
                <a:lnTo>
                  <a:pt x="1766866" y="0"/>
                </a:lnTo>
                <a:lnTo>
                  <a:pt x="1766866" y="969568"/>
                </a:lnTo>
                <a:lnTo>
                  <a:pt x="0" y="96956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latin typeface="Tahoma" panose="020B0604030504040204" pitchFamily="34" charset="0"/>
            </a:endParaRPr>
          </a:p>
        </p:txBody>
      </p:sp>
      <p:grpSp>
        <p:nvGrpSpPr>
          <p:cNvPr id="16" name="Group 16"/>
          <p:cNvGrpSpPr/>
          <p:nvPr/>
        </p:nvGrpSpPr>
        <p:grpSpPr>
          <a:xfrm>
            <a:off x="-1086669" y="6262692"/>
            <a:ext cx="1673561" cy="1673561"/>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3972F0">
                    <a:alpha val="100000"/>
                  </a:srgbClr>
                </a:gs>
                <a:gs pos="100000">
                  <a:srgbClr val="1CDAFF">
                    <a:alpha val="100000"/>
                  </a:srgbClr>
                </a:gs>
              </a:gsLst>
              <a:lin ang="5400000"/>
            </a:gradFill>
          </p:spPr>
          <p:txBody>
            <a:bodyPr/>
            <a:lstStyle/>
            <a:p>
              <a:endParaRPr lang="en-US">
                <a:latin typeface="Tahoma" panose="020B0604030504040204" pitchFamily="34" charset="0"/>
              </a:endParaRPr>
            </a:p>
          </p:txBody>
        </p:sp>
        <p:sp>
          <p:nvSpPr>
            <p:cNvPr id="18" name="TextBox 18"/>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latin typeface="Tahoma" panose="020B0604030504040204" pitchFamily="34" charset="0"/>
              </a:endParaRPr>
            </a:p>
          </p:txBody>
        </p:sp>
      </p:grpSp>
      <p:sp>
        <p:nvSpPr>
          <p:cNvPr id="19" name="Freeform 19"/>
          <p:cNvSpPr/>
          <p:nvPr/>
        </p:nvSpPr>
        <p:spPr>
          <a:xfrm rot="2599173">
            <a:off x="6672932" y="882099"/>
            <a:ext cx="565249" cy="521089"/>
          </a:xfrm>
          <a:custGeom>
            <a:avLst/>
            <a:gdLst/>
            <a:ahLst/>
            <a:cxnLst/>
            <a:rect l="l" t="t" r="r" b="b"/>
            <a:pathLst>
              <a:path w="565249" h="521089">
                <a:moveTo>
                  <a:pt x="0" y="0"/>
                </a:moveTo>
                <a:lnTo>
                  <a:pt x="565249" y="0"/>
                </a:lnTo>
                <a:lnTo>
                  <a:pt x="565249" y="521089"/>
                </a:lnTo>
                <a:lnTo>
                  <a:pt x="0" y="521089"/>
                </a:lnTo>
                <a:lnTo>
                  <a:pt x="0" y="0"/>
                </a:lnTo>
                <a:close/>
              </a:path>
            </a:pathLst>
          </a:custGeom>
          <a:blipFill>
            <a:blip r:embed="rId4">
              <a:extLst>
                <a:ext uri="{96DAC541-7B7A-43D3-8B79-37D633B846F1}">
                  <asvg:svgBlip xmlns:asvg="http://schemas.microsoft.com/office/drawing/2016/SVG/main" r:embed="rId5"/>
                </a:ext>
              </a:extLst>
            </a:blip>
            <a:stretch>
              <a:fillRect l="-31484" t="-39236" r="-39297" b="-46019"/>
            </a:stretch>
          </a:blipFill>
        </p:spPr>
        <p:txBody>
          <a:bodyPr/>
          <a:lstStyle/>
          <a:p>
            <a:endParaRPr lang="en-US">
              <a:latin typeface="Tahoma" panose="020B0604030504040204" pitchFamily="34" charset="0"/>
            </a:endParaRPr>
          </a:p>
        </p:txBody>
      </p:sp>
      <p:sp>
        <p:nvSpPr>
          <p:cNvPr id="20" name="Freeform 20"/>
          <p:cNvSpPr/>
          <p:nvPr/>
        </p:nvSpPr>
        <p:spPr>
          <a:xfrm>
            <a:off x="11413798" y="759188"/>
            <a:ext cx="6241671" cy="4865329"/>
          </a:xfrm>
          <a:custGeom>
            <a:avLst/>
            <a:gdLst/>
            <a:ahLst/>
            <a:cxnLst/>
            <a:rect l="l" t="t" r="r" b="b"/>
            <a:pathLst>
              <a:path w="6241671" h="4865329">
                <a:moveTo>
                  <a:pt x="0" y="0"/>
                </a:moveTo>
                <a:lnTo>
                  <a:pt x="6241671" y="0"/>
                </a:lnTo>
                <a:lnTo>
                  <a:pt x="6241671" y="4865329"/>
                </a:lnTo>
                <a:lnTo>
                  <a:pt x="0" y="4865329"/>
                </a:lnTo>
                <a:lnTo>
                  <a:pt x="0" y="0"/>
                </a:lnTo>
                <a:close/>
              </a:path>
            </a:pathLst>
          </a:custGeom>
          <a:blipFill>
            <a:blip r:embed="rId6"/>
            <a:stretch>
              <a:fillRect l="-62284" t="-24915" r="-57342" b="-33572"/>
            </a:stretch>
          </a:blipFill>
        </p:spPr>
        <p:txBody>
          <a:bodyPr/>
          <a:lstStyle/>
          <a:p>
            <a:endParaRPr lang="en-US">
              <a:latin typeface="Tahoma" panose="020B0604030504040204" pitchFamily="34" charset="0"/>
            </a:endParaRPr>
          </a:p>
        </p:txBody>
      </p:sp>
      <p:sp>
        <p:nvSpPr>
          <p:cNvPr id="21" name="TextBox 21"/>
          <p:cNvSpPr txBox="1"/>
          <p:nvPr/>
        </p:nvSpPr>
        <p:spPr>
          <a:xfrm>
            <a:off x="1941254" y="6176967"/>
            <a:ext cx="13254623" cy="2647950"/>
          </a:xfrm>
          <a:prstGeom prst="rect">
            <a:avLst/>
          </a:prstGeom>
        </p:spPr>
        <p:txBody>
          <a:bodyPr lIns="0" tIns="0" rIns="0" bIns="0" rtlCol="0" anchor="t">
            <a:spAutoFit/>
          </a:bodyPr>
          <a:lstStyle/>
          <a:p>
            <a:pPr algn="just">
              <a:lnSpc>
                <a:spcPts val="4200"/>
              </a:lnSpc>
            </a:pPr>
            <a:r>
              <a:rPr lang="en-US" sz="3000">
                <a:solidFill>
                  <a:srgbClr val="FFFFFF"/>
                </a:solidFill>
                <a:latin typeface="Tahoma"/>
                <a:ea typeface="Tahoma"/>
                <a:cs typeface="Tahoma"/>
                <a:sym typeface="Tahoma"/>
              </a:rPr>
              <a:t>Delta Lake </a:t>
            </a:r>
            <a:r>
              <a:rPr lang="en-US" sz="3000" err="1">
                <a:solidFill>
                  <a:srgbClr val="FFFFFF"/>
                </a:solidFill>
                <a:latin typeface="Tahoma"/>
                <a:ea typeface="Tahoma"/>
                <a:cs typeface="Tahoma"/>
                <a:sym typeface="Tahoma"/>
              </a:rPr>
              <a:t>ra</a:t>
            </a:r>
            <a:r>
              <a:rPr lang="en-US" sz="3000">
                <a:solidFill>
                  <a:srgbClr val="FFFFFF"/>
                </a:solidFill>
                <a:latin typeface="Tahoma"/>
                <a:ea typeface="Tahoma"/>
                <a:cs typeface="Tahoma"/>
                <a:sym typeface="Tahoma"/>
              </a:rPr>
              <a:t> </a:t>
            </a:r>
            <a:r>
              <a:rPr lang="en-US" sz="3000" err="1">
                <a:solidFill>
                  <a:srgbClr val="FFFFFF"/>
                </a:solidFill>
                <a:latin typeface="Tahoma"/>
                <a:ea typeface="Tahoma"/>
                <a:cs typeface="Tahoma"/>
                <a:sym typeface="Tahoma"/>
              </a:rPr>
              <a:t>mắt</a:t>
            </a:r>
            <a:r>
              <a:rPr lang="en-US" sz="3000">
                <a:solidFill>
                  <a:srgbClr val="FFFFFF"/>
                </a:solidFill>
                <a:latin typeface="Tahoma"/>
                <a:ea typeface="Tahoma"/>
                <a:cs typeface="Tahoma"/>
                <a:sym typeface="Tahoma"/>
              </a:rPr>
              <a:t> </a:t>
            </a:r>
            <a:r>
              <a:rPr lang="en-US" sz="3000" err="1">
                <a:solidFill>
                  <a:srgbClr val="FFFFFF"/>
                </a:solidFill>
                <a:latin typeface="Tahoma"/>
                <a:ea typeface="Tahoma"/>
                <a:cs typeface="Tahoma"/>
                <a:sym typeface="Tahoma"/>
              </a:rPr>
              <a:t>năm</a:t>
            </a:r>
            <a:r>
              <a:rPr lang="en-US" sz="3000">
                <a:solidFill>
                  <a:srgbClr val="FFFFFF"/>
                </a:solidFill>
                <a:latin typeface="Tahoma"/>
                <a:ea typeface="Tahoma"/>
                <a:cs typeface="Tahoma"/>
                <a:sym typeface="Tahoma"/>
              </a:rPr>
              <a:t> 2019, </a:t>
            </a:r>
            <a:r>
              <a:rPr lang="en-US" sz="3000" err="1">
                <a:solidFill>
                  <a:srgbClr val="FFFFFF"/>
                </a:solidFill>
                <a:latin typeface="Tahoma"/>
                <a:ea typeface="Tahoma"/>
                <a:cs typeface="Tahoma"/>
                <a:sym typeface="Tahoma"/>
              </a:rPr>
              <a:t>mã</a:t>
            </a:r>
            <a:r>
              <a:rPr lang="en-US" sz="3000">
                <a:solidFill>
                  <a:srgbClr val="FFFFFF"/>
                </a:solidFill>
                <a:latin typeface="Tahoma"/>
                <a:ea typeface="Tahoma"/>
                <a:cs typeface="Tahoma"/>
                <a:sym typeface="Tahoma"/>
              </a:rPr>
              <a:t> </a:t>
            </a:r>
            <a:r>
              <a:rPr lang="en-US" sz="3000" err="1">
                <a:solidFill>
                  <a:srgbClr val="FFFFFF"/>
                </a:solidFill>
                <a:latin typeface="Tahoma"/>
                <a:ea typeface="Tahoma"/>
                <a:cs typeface="Tahoma"/>
                <a:sym typeface="Tahoma"/>
              </a:rPr>
              <a:t>nguồn</a:t>
            </a:r>
            <a:r>
              <a:rPr lang="en-US" sz="3000">
                <a:solidFill>
                  <a:srgbClr val="FFFFFF"/>
                </a:solidFill>
                <a:latin typeface="Tahoma"/>
                <a:ea typeface="Tahoma"/>
                <a:cs typeface="Tahoma"/>
                <a:sym typeface="Tahoma"/>
              </a:rPr>
              <a:t> </a:t>
            </a:r>
            <a:r>
              <a:rPr lang="en-US" sz="3000" err="1">
                <a:solidFill>
                  <a:srgbClr val="FFFFFF"/>
                </a:solidFill>
                <a:latin typeface="Tahoma"/>
                <a:ea typeface="Tahoma"/>
                <a:cs typeface="Tahoma"/>
                <a:sym typeface="Tahoma"/>
              </a:rPr>
              <a:t>mở</a:t>
            </a:r>
            <a:r>
              <a:rPr lang="en-US" sz="3000">
                <a:solidFill>
                  <a:srgbClr val="FFFFFF"/>
                </a:solidFill>
                <a:latin typeface="Tahoma"/>
                <a:ea typeface="Tahoma"/>
                <a:cs typeface="Tahoma"/>
                <a:sym typeface="Tahoma"/>
              </a:rPr>
              <a:t>, </a:t>
            </a:r>
            <a:r>
              <a:rPr lang="en-US" sz="3000" err="1">
                <a:solidFill>
                  <a:srgbClr val="FFFFFF"/>
                </a:solidFill>
                <a:latin typeface="Tahoma"/>
                <a:ea typeface="Tahoma"/>
                <a:cs typeface="Tahoma"/>
                <a:sym typeface="Tahoma"/>
              </a:rPr>
              <a:t>xây</a:t>
            </a:r>
            <a:r>
              <a:rPr lang="en-US" sz="3000">
                <a:solidFill>
                  <a:srgbClr val="FFFFFF"/>
                </a:solidFill>
                <a:latin typeface="Tahoma"/>
                <a:ea typeface="Tahoma"/>
                <a:cs typeface="Tahoma"/>
                <a:sym typeface="Tahoma"/>
              </a:rPr>
              <a:t> </a:t>
            </a:r>
            <a:r>
              <a:rPr lang="en-US" sz="3000" err="1">
                <a:solidFill>
                  <a:srgbClr val="FFFFFF"/>
                </a:solidFill>
                <a:latin typeface="Tahoma"/>
                <a:ea typeface="Tahoma"/>
                <a:cs typeface="Tahoma"/>
                <a:sym typeface="Tahoma"/>
              </a:rPr>
              <a:t>dựng</a:t>
            </a:r>
            <a:r>
              <a:rPr lang="en-US" sz="3000">
                <a:solidFill>
                  <a:srgbClr val="FFFFFF"/>
                </a:solidFill>
                <a:latin typeface="Tahoma"/>
                <a:ea typeface="Tahoma"/>
                <a:cs typeface="Tahoma"/>
                <a:sym typeface="Tahoma"/>
              </a:rPr>
              <a:t> </a:t>
            </a:r>
            <a:r>
              <a:rPr lang="en-US" sz="3000" err="1">
                <a:solidFill>
                  <a:srgbClr val="FFFFFF"/>
                </a:solidFill>
                <a:latin typeface="Tahoma"/>
                <a:ea typeface="Tahoma"/>
                <a:cs typeface="Tahoma"/>
                <a:sym typeface="Tahoma"/>
              </a:rPr>
              <a:t>trên</a:t>
            </a:r>
            <a:r>
              <a:rPr lang="en-US" sz="3000">
                <a:solidFill>
                  <a:srgbClr val="FFFFFF"/>
                </a:solidFill>
                <a:latin typeface="Tahoma"/>
                <a:ea typeface="Tahoma"/>
                <a:cs typeface="Tahoma"/>
                <a:sym typeface="Tahoma"/>
              </a:rPr>
              <a:t> Apache Spark, </a:t>
            </a:r>
            <a:r>
              <a:rPr lang="en-US" sz="3000" err="1">
                <a:solidFill>
                  <a:srgbClr val="FFFFFF"/>
                </a:solidFill>
                <a:latin typeface="Tahoma"/>
                <a:ea typeface="Tahoma"/>
                <a:cs typeface="Tahoma"/>
                <a:sym typeface="Tahoma"/>
              </a:rPr>
              <a:t>dùng</a:t>
            </a:r>
            <a:r>
              <a:rPr lang="en-US" sz="3000">
                <a:solidFill>
                  <a:srgbClr val="FFFFFF"/>
                </a:solidFill>
                <a:latin typeface="Tahoma"/>
                <a:ea typeface="Tahoma"/>
                <a:cs typeface="Tahoma"/>
                <a:sym typeface="Tahoma"/>
              </a:rPr>
              <a:t> Apache Parquet.</a:t>
            </a:r>
          </a:p>
          <a:p>
            <a:pPr marL="647700" lvl="1" indent="-323850" algn="just">
              <a:lnSpc>
                <a:spcPts val="4200"/>
              </a:lnSpc>
              <a:buFont typeface="Arial"/>
              <a:buChar char="•"/>
            </a:pPr>
            <a:r>
              <a:rPr lang="en-US" sz="3000" b="1" err="1">
                <a:solidFill>
                  <a:srgbClr val="FFFFFF"/>
                </a:solidFill>
                <a:latin typeface="Tahoma" panose="020B0604030504040204" pitchFamily="34" charset="0"/>
                <a:ea typeface="Tahoma" panose="020B0604030504040204" pitchFamily="34" charset="0"/>
                <a:cs typeface="Tahoma" panose="020B0604030504040204" pitchFamily="34" charset="0"/>
                <a:sym typeface="Tahoma Bold"/>
              </a:rPr>
              <a:t>Mục</a:t>
            </a:r>
            <a:r>
              <a:rPr lang="en-US" sz="3000" b="1">
                <a:solidFill>
                  <a:srgbClr val="FFFFFF"/>
                </a:solidFill>
                <a:latin typeface="Tahoma" panose="020B0604030504040204" pitchFamily="34" charset="0"/>
                <a:ea typeface="Tahoma" panose="020B0604030504040204" pitchFamily="34" charset="0"/>
                <a:cs typeface="Tahoma" panose="020B0604030504040204" pitchFamily="34" charset="0"/>
                <a:sym typeface="Tahoma Bold"/>
              </a:rPr>
              <a:t> </a:t>
            </a:r>
            <a:r>
              <a:rPr lang="en-US" sz="3000" b="1" err="1">
                <a:solidFill>
                  <a:srgbClr val="FFFFFF"/>
                </a:solidFill>
                <a:latin typeface="Tahoma" panose="020B0604030504040204" pitchFamily="34" charset="0"/>
                <a:ea typeface="Tahoma" panose="020B0604030504040204" pitchFamily="34" charset="0"/>
                <a:cs typeface="Tahoma" panose="020B0604030504040204" pitchFamily="34" charset="0"/>
                <a:sym typeface="Tahoma Bold"/>
              </a:rPr>
              <a:t>tiêu</a:t>
            </a:r>
            <a:r>
              <a:rPr lang="en-US" sz="3000" b="1">
                <a:solidFill>
                  <a:srgbClr val="FFFFFF"/>
                </a:solidFill>
                <a:latin typeface="Tahoma" panose="020B0604030504040204" pitchFamily="34" charset="0"/>
                <a:ea typeface="Tahoma" panose="020B0604030504040204" pitchFamily="34" charset="0"/>
                <a:cs typeface="Tahoma" panose="020B0604030504040204" pitchFamily="34" charset="0"/>
                <a:sym typeface="Tahoma Bold"/>
              </a:rPr>
              <a:t>:</a:t>
            </a:r>
            <a:r>
              <a:rPr lang="en-US" sz="3000">
                <a:solidFill>
                  <a:srgbClr val="FFFFFF"/>
                </a:solidFill>
                <a:latin typeface="Tahoma"/>
                <a:ea typeface="Tahoma"/>
                <a:cs typeface="Tahoma"/>
                <a:sym typeface="Tahoma"/>
              </a:rPr>
              <a:t> </a:t>
            </a:r>
            <a:r>
              <a:rPr lang="en-US" sz="3000" err="1">
                <a:solidFill>
                  <a:srgbClr val="FFFFFF"/>
                </a:solidFill>
                <a:latin typeface="Tahoma"/>
                <a:ea typeface="Tahoma"/>
                <a:cs typeface="Tahoma"/>
                <a:sym typeface="Tahoma"/>
              </a:rPr>
              <a:t>Hỗ</a:t>
            </a:r>
            <a:r>
              <a:rPr lang="en-US" sz="3000">
                <a:solidFill>
                  <a:srgbClr val="FFFFFF"/>
                </a:solidFill>
                <a:latin typeface="Tahoma"/>
                <a:ea typeface="Tahoma"/>
                <a:cs typeface="Tahoma"/>
                <a:sym typeface="Tahoma"/>
              </a:rPr>
              <a:t> </a:t>
            </a:r>
            <a:r>
              <a:rPr lang="en-US" sz="3000" err="1">
                <a:solidFill>
                  <a:srgbClr val="FFFFFF"/>
                </a:solidFill>
                <a:latin typeface="Tahoma"/>
                <a:ea typeface="Tahoma"/>
                <a:cs typeface="Tahoma"/>
                <a:sym typeface="Tahoma"/>
              </a:rPr>
              <a:t>trợ</a:t>
            </a:r>
            <a:r>
              <a:rPr lang="en-US" sz="3000">
                <a:solidFill>
                  <a:srgbClr val="FFFFFF"/>
                </a:solidFill>
                <a:latin typeface="Tahoma"/>
                <a:ea typeface="Tahoma"/>
                <a:cs typeface="Tahoma"/>
                <a:sym typeface="Tahoma"/>
              </a:rPr>
              <a:t> </a:t>
            </a:r>
            <a:r>
              <a:rPr lang="en-US" sz="3000" err="1">
                <a:solidFill>
                  <a:srgbClr val="FFFFFF"/>
                </a:solidFill>
                <a:latin typeface="Tahoma"/>
                <a:ea typeface="Tahoma"/>
                <a:cs typeface="Tahoma"/>
                <a:sym typeface="Tahoma"/>
              </a:rPr>
              <a:t>giao</a:t>
            </a:r>
            <a:r>
              <a:rPr lang="en-US" sz="3000">
                <a:solidFill>
                  <a:srgbClr val="FFFFFF"/>
                </a:solidFill>
                <a:latin typeface="Tahoma"/>
                <a:ea typeface="Tahoma"/>
                <a:cs typeface="Tahoma"/>
                <a:sym typeface="Tahoma"/>
              </a:rPr>
              <a:t> </a:t>
            </a:r>
            <a:r>
              <a:rPr lang="en-US" sz="3000" err="1">
                <a:solidFill>
                  <a:srgbClr val="FFFFFF"/>
                </a:solidFill>
                <a:latin typeface="Tahoma"/>
                <a:ea typeface="Tahoma"/>
                <a:cs typeface="Tahoma"/>
                <a:sym typeface="Tahoma"/>
              </a:rPr>
              <a:t>dịch</a:t>
            </a:r>
            <a:r>
              <a:rPr lang="en-US" sz="3000">
                <a:solidFill>
                  <a:srgbClr val="FFFFFF"/>
                </a:solidFill>
                <a:latin typeface="Tahoma"/>
                <a:ea typeface="Tahoma"/>
                <a:cs typeface="Tahoma"/>
                <a:sym typeface="Tahoma"/>
              </a:rPr>
              <a:t> ACID, </a:t>
            </a:r>
            <a:r>
              <a:rPr lang="en-US" sz="3000" err="1">
                <a:solidFill>
                  <a:srgbClr val="FFFFFF"/>
                </a:solidFill>
                <a:latin typeface="Tahoma"/>
                <a:ea typeface="Tahoma"/>
                <a:cs typeface="Tahoma"/>
                <a:sym typeface="Tahoma"/>
              </a:rPr>
              <a:t>khắc</a:t>
            </a:r>
            <a:r>
              <a:rPr lang="en-US" sz="3000">
                <a:solidFill>
                  <a:srgbClr val="FFFFFF"/>
                </a:solidFill>
                <a:latin typeface="Tahoma"/>
                <a:ea typeface="Tahoma"/>
                <a:cs typeface="Tahoma"/>
                <a:sym typeface="Tahoma"/>
              </a:rPr>
              <a:t> </a:t>
            </a:r>
            <a:r>
              <a:rPr lang="en-US" sz="3000" err="1">
                <a:solidFill>
                  <a:srgbClr val="FFFFFF"/>
                </a:solidFill>
                <a:latin typeface="Tahoma"/>
                <a:ea typeface="Tahoma"/>
                <a:cs typeface="Tahoma"/>
                <a:sym typeface="Tahoma"/>
              </a:rPr>
              <a:t>phục</a:t>
            </a:r>
            <a:r>
              <a:rPr lang="en-US" sz="3000">
                <a:solidFill>
                  <a:srgbClr val="FFFFFF"/>
                </a:solidFill>
                <a:latin typeface="Tahoma"/>
                <a:ea typeface="Tahoma"/>
                <a:cs typeface="Tahoma"/>
                <a:sym typeface="Tahoma"/>
              </a:rPr>
              <a:t> </a:t>
            </a:r>
            <a:r>
              <a:rPr lang="en-US" sz="3000" err="1">
                <a:solidFill>
                  <a:srgbClr val="FFFFFF"/>
                </a:solidFill>
                <a:latin typeface="Tahoma"/>
                <a:ea typeface="Tahoma"/>
                <a:cs typeface="Tahoma"/>
                <a:sym typeface="Tahoma"/>
              </a:rPr>
              <a:t>hạn</a:t>
            </a:r>
            <a:r>
              <a:rPr lang="en-US" sz="3000">
                <a:solidFill>
                  <a:srgbClr val="FFFFFF"/>
                </a:solidFill>
                <a:latin typeface="Tahoma"/>
                <a:ea typeface="Tahoma"/>
                <a:cs typeface="Tahoma"/>
                <a:sym typeface="Tahoma"/>
              </a:rPr>
              <a:t> </a:t>
            </a:r>
            <a:r>
              <a:rPr lang="en-US" sz="3000" err="1">
                <a:solidFill>
                  <a:srgbClr val="FFFFFF"/>
                </a:solidFill>
                <a:latin typeface="Tahoma"/>
                <a:ea typeface="Tahoma"/>
                <a:cs typeface="Tahoma"/>
                <a:sym typeface="Tahoma"/>
              </a:rPr>
              <a:t>chế</a:t>
            </a:r>
            <a:r>
              <a:rPr lang="en-US" sz="3000">
                <a:solidFill>
                  <a:srgbClr val="FFFFFF"/>
                </a:solidFill>
                <a:latin typeface="Tahoma"/>
                <a:ea typeface="Tahoma"/>
                <a:cs typeface="Tahoma"/>
                <a:sym typeface="Tahoma"/>
              </a:rPr>
              <a:t> data lakes.</a:t>
            </a:r>
          </a:p>
          <a:p>
            <a:pPr marL="647700" lvl="1" indent="-323850" algn="just">
              <a:lnSpc>
                <a:spcPts val="4200"/>
              </a:lnSpc>
              <a:buFont typeface="Arial"/>
              <a:buChar char="•"/>
            </a:pPr>
            <a:r>
              <a:rPr lang="en-US" sz="3000" b="1" err="1">
                <a:solidFill>
                  <a:srgbClr val="FFFFFF"/>
                </a:solidFill>
                <a:latin typeface="Tahoma" panose="020B0604030504040204" pitchFamily="34" charset="0"/>
                <a:ea typeface="Tahoma" panose="020B0604030504040204" pitchFamily="34" charset="0"/>
                <a:cs typeface="Tahoma" panose="020B0604030504040204" pitchFamily="34" charset="0"/>
                <a:sym typeface="Tahoma Bold"/>
              </a:rPr>
              <a:t>Tính</a:t>
            </a:r>
            <a:r>
              <a:rPr lang="en-US" sz="3000" b="1">
                <a:solidFill>
                  <a:srgbClr val="FFFFFF"/>
                </a:solidFill>
                <a:latin typeface="Tahoma" panose="020B0604030504040204" pitchFamily="34" charset="0"/>
                <a:ea typeface="Tahoma" panose="020B0604030504040204" pitchFamily="34" charset="0"/>
                <a:cs typeface="Tahoma" panose="020B0604030504040204" pitchFamily="34" charset="0"/>
                <a:sym typeface="Tahoma Bold"/>
              </a:rPr>
              <a:t> </a:t>
            </a:r>
            <a:r>
              <a:rPr lang="en-US" sz="3000" b="1" err="1">
                <a:solidFill>
                  <a:srgbClr val="FFFFFF"/>
                </a:solidFill>
                <a:latin typeface="Tahoma" panose="020B0604030504040204" pitchFamily="34" charset="0"/>
                <a:ea typeface="Tahoma" panose="020B0604030504040204" pitchFamily="34" charset="0"/>
                <a:cs typeface="Tahoma" panose="020B0604030504040204" pitchFamily="34" charset="0"/>
                <a:sym typeface="Tahoma Bold"/>
              </a:rPr>
              <a:t>năng</a:t>
            </a:r>
            <a:r>
              <a:rPr lang="en-US" sz="3000" b="1">
                <a:solidFill>
                  <a:srgbClr val="FFFFFF"/>
                </a:solidFill>
                <a:latin typeface="Tahoma" panose="020B0604030504040204" pitchFamily="34" charset="0"/>
                <a:ea typeface="Tahoma" panose="020B0604030504040204" pitchFamily="34" charset="0"/>
                <a:cs typeface="Tahoma" panose="020B0604030504040204" pitchFamily="34" charset="0"/>
                <a:sym typeface="Tahoma Bold"/>
              </a:rPr>
              <a:t>: </a:t>
            </a:r>
            <a:r>
              <a:rPr lang="en-US" sz="3000">
                <a:solidFill>
                  <a:srgbClr val="FFFFFF"/>
                </a:solidFill>
                <a:latin typeface="Tahoma"/>
                <a:ea typeface="Tahoma"/>
                <a:cs typeface="Tahoma"/>
                <a:sym typeface="Tahoma"/>
              </a:rPr>
              <a:t>Time Travel, ACID Transactions, Schema Evolution.</a:t>
            </a:r>
          </a:p>
          <a:p>
            <a:pPr marL="647700" lvl="1" indent="-323850" algn="just">
              <a:lnSpc>
                <a:spcPts val="4200"/>
              </a:lnSpc>
              <a:buFont typeface="Arial"/>
              <a:buChar char="•"/>
            </a:pPr>
            <a:r>
              <a:rPr lang="en-US" sz="3000" b="1" err="1">
                <a:solidFill>
                  <a:srgbClr val="FFFFFF"/>
                </a:solidFill>
                <a:latin typeface="Tahoma" panose="020B0604030504040204" pitchFamily="34" charset="0"/>
                <a:ea typeface="Tahoma" panose="020B0604030504040204" pitchFamily="34" charset="0"/>
                <a:cs typeface="Tahoma" panose="020B0604030504040204" pitchFamily="34" charset="0"/>
                <a:sym typeface="Tahoma Bold"/>
              </a:rPr>
              <a:t>Phổ</a:t>
            </a:r>
            <a:r>
              <a:rPr lang="en-US" sz="3000" b="1">
                <a:solidFill>
                  <a:srgbClr val="FFFFFF"/>
                </a:solidFill>
                <a:latin typeface="Tahoma" panose="020B0604030504040204" pitchFamily="34" charset="0"/>
                <a:ea typeface="Tahoma" panose="020B0604030504040204" pitchFamily="34" charset="0"/>
                <a:cs typeface="Tahoma" panose="020B0604030504040204" pitchFamily="34" charset="0"/>
                <a:sym typeface="Tahoma Bold"/>
              </a:rPr>
              <a:t> </a:t>
            </a:r>
            <a:r>
              <a:rPr lang="en-US" sz="3000" b="1" err="1">
                <a:solidFill>
                  <a:srgbClr val="FFFFFF"/>
                </a:solidFill>
                <a:latin typeface="Tahoma" panose="020B0604030504040204" pitchFamily="34" charset="0"/>
                <a:ea typeface="Tahoma" panose="020B0604030504040204" pitchFamily="34" charset="0"/>
                <a:cs typeface="Tahoma" panose="020B0604030504040204" pitchFamily="34" charset="0"/>
                <a:sym typeface="Tahoma Bold"/>
              </a:rPr>
              <a:t>biến</a:t>
            </a:r>
            <a:r>
              <a:rPr lang="en-US" sz="3000" b="1">
                <a:solidFill>
                  <a:srgbClr val="FFFFFF"/>
                </a:solidFill>
                <a:latin typeface="Tahoma" panose="020B0604030504040204" pitchFamily="34" charset="0"/>
                <a:ea typeface="Tahoma" panose="020B0604030504040204" pitchFamily="34" charset="0"/>
                <a:cs typeface="Tahoma" panose="020B0604030504040204" pitchFamily="34" charset="0"/>
                <a:sym typeface="Tahoma Bold"/>
              </a:rPr>
              <a:t>:</a:t>
            </a:r>
            <a:r>
              <a:rPr lang="en-US" sz="3000">
                <a:solidFill>
                  <a:srgbClr val="FFFFFF"/>
                </a:solidFill>
                <a:latin typeface="Tahoma"/>
                <a:ea typeface="Tahoma"/>
                <a:cs typeface="Tahoma"/>
                <a:sym typeface="Tahoma"/>
              </a:rPr>
              <a:t> </a:t>
            </a:r>
            <a:r>
              <a:rPr lang="en-US" sz="3000" err="1">
                <a:solidFill>
                  <a:srgbClr val="FFFFFF"/>
                </a:solidFill>
                <a:latin typeface="Tahoma"/>
                <a:ea typeface="Tahoma"/>
                <a:cs typeface="Tahoma"/>
                <a:sym typeface="Tahoma"/>
              </a:rPr>
              <a:t>Được</a:t>
            </a:r>
            <a:r>
              <a:rPr lang="en-US" sz="3000">
                <a:solidFill>
                  <a:srgbClr val="FFFFFF"/>
                </a:solidFill>
                <a:latin typeface="Tahoma"/>
                <a:ea typeface="Tahoma"/>
                <a:cs typeface="Tahoma"/>
                <a:sym typeface="Tahoma"/>
              </a:rPr>
              <a:t> </a:t>
            </a:r>
            <a:r>
              <a:rPr lang="en-US" sz="3000" err="1">
                <a:solidFill>
                  <a:srgbClr val="FFFFFF"/>
                </a:solidFill>
                <a:latin typeface="Tahoma"/>
                <a:ea typeface="Tahoma"/>
                <a:cs typeface="Tahoma"/>
                <a:sym typeface="Tahoma"/>
              </a:rPr>
              <a:t>cộng</a:t>
            </a:r>
            <a:r>
              <a:rPr lang="en-US" sz="3000">
                <a:solidFill>
                  <a:srgbClr val="FFFFFF"/>
                </a:solidFill>
                <a:latin typeface="Tahoma"/>
                <a:ea typeface="Tahoma"/>
                <a:cs typeface="Tahoma"/>
                <a:sym typeface="Tahoma"/>
              </a:rPr>
              <a:t> </a:t>
            </a:r>
            <a:r>
              <a:rPr lang="en-US" sz="3000" err="1">
                <a:solidFill>
                  <a:srgbClr val="FFFFFF"/>
                </a:solidFill>
                <a:latin typeface="Tahoma"/>
                <a:ea typeface="Tahoma"/>
                <a:cs typeface="Tahoma"/>
                <a:sym typeface="Tahoma"/>
              </a:rPr>
              <a:t>đồng</a:t>
            </a:r>
            <a:r>
              <a:rPr lang="en-US" sz="3000">
                <a:solidFill>
                  <a:srgbClr val="FFFFFF"/>
                </a:solidFill>
                <a:latin typeface="Tahoma"/>
                <a:ea typeface="Tahoma"/>
                <a:cs typeface="Tahoma"/>
                <a:sym typeface="Tahoma"/>
              </a:rPr>
              <a:t> </a:t>
            </a:r>
            <a:r>
              <a:rPr lang="en-US" sz="3000" err="1">
                <a:solidFill>
                  <a:srgbClr val="FFFFFF"/>
                </a:solidFill>
                <a:latin typeface="Tahoma"/>
                <a:ea typeface="Tahoma"/>
                <a:cs typeface="Tahoma"/>
                <a:sym typeface="Tahoma"/>
              </a:rPr>
              <a:t>công</a:t>
            </a:r>
            <a:r>
              <a:rPr lang="en-US" sz="3000">
                <a:solidFill>
                  <a:srgbClr val="FFFFFF"/>
                </a:solidFill>
                <a:latin typeface="Tahoma"/>
                <a:ea typeface="Tahoma"/>
                <a:cs typeface="Tahoma"/>
                <a:sym typeface="Tahoma"/>
              </a:rPr>
              <a:t> </a:t>
            </a:r>
            <a:r>
              <a:rPr lang="en-US" sz="3000" err="1">
                <a:solidFill>
                  <a:srgbClr val="FFFFFF"/>
                </a:solidFill>
                <a:latin typeface="Tahoma"/>
                <a:ea typeface="Tahoma"/>
                <a:cs typeface="Tahoma"/>
                <a:sym typeface="Tahoma"/>
              </a:rPr>
              <a:t>nghệ</a:t>
            </a:r>
            <a:r>
              <a:rPr lang="en-US" sz="3000">
                <a:solidFill>
                  <a:srgbClr val="FFFFFF"/>
                </a:solidFill>
                <a:latin typeface="Tahoma"/>
                <a:ea typeface="Tahoma"/>
                <a:cs typeface="Tahoma"/>
                <a:sym typeface="Tahoma"/>
              </a:rPr>
              <a:t> </a:t>
            </a:r>
            <a:r>
              <a:rPr lang="en-US" sz="3000" err="1">
                <a:solidFill>
                  <a:srgbClr val="FFFFFF"/>
                </a:solidFill>
                <a:latin typeface="Tahoma"/>
                <a:ea typeface="Tahoma"/>
                <a:cs typeface="Tahoma"/>
                <a:sym typeface="Tahoma"/>
              </a:rPr>
              <a:t>và</a:t>
            </a:r>
            <a:r>
              <a:rPr lang="en-US" sz="3000">
                <a:solidFill>
                  <a:srgbClr val="FFFFFF"/>
                </a:solidFill>
                <a:latin typeface="Tahoma"/>
                <a:ea typeface="Tahoma"/>
                <a:cs typeface="Tahoma"/>
                <a:sym typeface="Tahoma"/>
              </a:rPr>
              <a:t> </a:t>
            </a:r>
            <a:r>
              <a:rPr lang="en-US" sz="3000" err="1">
                <a:solidFill>
                  <a:srgbClr val="FFFFFF"/>
                </a:solidFill>
                <a:latin typeface="Tahoma"/>
                <a:ea typeface="Tahoma"/>
                <a:cs typeface="Tahoma"/>
                <a:sym typeface="Tahoma"/>
              </a:rPr>
              <a:t>doanh</a:t>
            </a:r>
            <a:r>
              <a:rPr lang="en-US" sz="3000">
                <a:solidFill>
                  <a:srgbClr val="FFFFFF"/>
                </a:solidFill>
                <a:latin typeface="Tahoma"/>
                <a:ea typeface="Tahoma"/>
                <a:cs typeface="Tahoma"/>
                <a:sym typeface="Tahoma"/>
              </a:rPr>
              <a:t> </a:t>
            </a:r>
            <a:r>
              <a:rPr lang="en-US" sz="3000" err="1">
                <a:solidFill>
                  <a:srgbClr val="FFFFFF"/>
                </a:solidFill>
                <a:latin typeface="Tahoma"/>
                <a:ea typeface="Tahoma"/>
                <a:cs typeface="Tahoma"/>
                <a:sym typeface="Tahoma"/>
              </a:rPr>
              <a:t>nghiệp</a:t>
            </a:r>
            <a:r>
              <a:rPr lang="en-US" sz="3000">
                <a:solidFill>
                  <a:srgbClr val="FFFFFF"/>
                </a:solidFill>
                <a:latin typeface="Tahoma"/>
                <a:ea typeface="Tahoma"/>
                <a:cs typeface="Tahoma"/>
                <a:sym typeface="Tahoma"/>
              </a:rPr>
              <a:t> </a:t>
            </a:r>
            <a:r>
              <a:rPr lang="en-US" sz="3000" err="1">
                <a:solidFill>
                  <a:srgbClr val="FFFFFF"/>
                </a:solidFill>
                <a:latin typeface="Tahoma"/>
                <a:ea typeface="Tahoma"/>
                <a:cs typeface="Tahoma"/>
                <a:sym typeface="Tahoma"/>
              </a:rPr>
              <a:t>sử</a:t>
            </a:r>
            <a:r>
              <a:rPr lang="en-US" sz="3000">
                <a:solidFill>
                  <a:srgbClr val="FFFFFF"/>
                </a:solidFill>
                <a:latin typeface="Tahoma"/>
                <a:ea typeface="Tahoma"/>
                <a:cs typeface="Tahoma"/>
                <a:sym typeface="Tahoma"/>
              </a:rPr>
              <a:t> </a:t>
            </a:r>
            <a:r>
              <a:rPr lang="en-US" sz="3000" err="1">
                <a:solidFill>
                  <a:srgbClr val="FFFFFF"/>
                </a:solidFill>
                <a:latin typeface="Tahoma"/>
                <a:ea typeface="Tahoma"/>
                <a:cs typeface="Tahoma"/>
                <a:sym typeface="Tahoma"/>
              </a:rPr>
              <a:t>dụng</a:t>
            </a:r>
            <a:r>
              <a:rPr lang="en-US" sz="3000">
                <a:solidFill>
                  <a:srgbClr val="FFFFFF"/>
                </a:solidFill>
                <a:latin typeface="Tahoma"/>
                <a:ea typeface="Tahoma"/>
                <a:cs typeface="Tahoma"/>
                <a:sym typeface="Tahoma"/>
              </a:rPr>
              <a:t> </a:t>
            </a:r>
            <a:r>
              <a:rPr lang="en-US" sz="3000" err="1">
                <a:solidFill>
                  <a:srgbClr val="FFFFFF"/>
                </a:solidFill>
                <a:latin typeface="Tahoma"/>
                <a:ea typeface="Tahoma"/>
                <a:cs typeface="Tahoma"/>
                <a:sym typeface="Tahoma"/>
              </a:rPr>
              <a:t>rộng</a:t>
            </a:r>
            <a:r>
              <a:rPr lang="en-US" sz="3000">
                <a:solidFill>
                  <a:srgbClr val="FFFFFF"/>
                </a:solidFill>
                <a:latin typeface="Tahoma"/>
                <a:ea typeface="Tahoma"/>
                <a:cs typeface="Tahoma"/>
                <a:sym typeface="Tahoma"/>
              </a:rPr>
              <a:t> </a:t>
            </a:r>
            <a:r>
              <a:rPr lang="en-US" sz="3000" err="1">
                <a:solidFill>
                  <a:srgbClr val="FFFFFF"/>
                </a:solidFill>
                <a:latin typeface="Tahoma"/>
                <a:ea typeface="Tahoma"/>
                <a:cs typeface="Tahoma"/>
                <a:sym typeface="Tahoma"/>
              </a:rPr>
              <a:t>rãi</a:t>
            </a:r>
            <a:r>
              <a:rPr lang="en-US" sz="3000">
                <a:solidFill>
                  <a:srgbClr val="FFFFFF"/>
                </a:solidFill>
                <a:latin typeface="Tahoma"/>
                <a:ea typeface="Tahoma"/>
                <a:cs typeface="Tahoma"/>
                <a:sym typeface="Tahoma"/>
              </a:rPr>
              <a:t>.</a:t>
            </a:r>
          </a:p>
        </p:txBody>
      </p:sp>
      <p:sp>
        <p:nvSpPr>
          <p:cNvPr id="22" name="TextBox 22"/>
          <p:cNvSpPr txBox="1"/>
          <p:nvPr/>
        </p:nvSpPr>
        <p:spPr>
          <a:xfrm>
            <a:off x="873957" y="3336655"/>
            <a:ext cx="9808241" cy="1581150"/>
          </a:xfrm>
          <a:prstGeom prst="rect">
            <a:avLst/>
          </a:prstGeom>
        </p:spPr>
        <p:txBody>
          <a:bodyPr lIns="0" tIns="0" rIns="0" bIns="0" rtlCol="0" anchor="t">
            <a:spAutoFit/>
          </a:bodyPr>
          <a:lstStyle/>
          <a:p>
            <a:pPr algn="just">
              <a:lnSpc>
                <a:spcPts val="4200"/>
              </a:lnSpc>
            </a:pPr>
            <a:r>
              <a:rPr lang="en-US" sz="3000">
                <a:solidFill>
                  <a:srgbClr val="000000"/>
                </a:solidFill>
                <a:latin typeface="Tahoma"/>
                <a:ea typeface="Tahoma"/>
                <a:cs typeface="Tahoma"/>
                <a:sym typeface="Tahoma"/>
              </a:rPr>
              <a:t>Là một định dạng bảng nguồn mở cung cấp tính nhất quán và khả năng mở rộng dữ liệu bằng cách định nghĩa tập dữ liệu và hỗ trợ thay đổi lược đồ, đột biến dữ liệu.</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026458" y="-698443"/>
            <a:ext cx="1396886" cy="1396886"/>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3972F0">
                    <a:alpha val="100000"/>
                  </a:srgbClr>
                </a:gs>
                <a:gs pos="100000">
                  <a:srgbClr val="1CDAFF">
                    <a:alpha val="100000"/>
                  </a:srgbClr>
                </a:gs>
              </a:gsLst>
              <a:lin ang="5400000"/>
            </a:gradFill>
          </p:spPr>
          <p:txBody>
            <a:bodyPr/>
            <a:lstStyle/>
            <a:p>
              <a:endParaRPr lang="en-US">
                <a:latin typeface="Tahoma" panose="020B0604030504040204" pitchFamily="34" charset="0"/>
              </a:endParaRPr>
            </a:p>
          </p:txBody>
        </p:sp>
        <p:sp>
          <p:nvSpPr>
            <p:cNvPr id="4" name="TextBox 4"/>
            <p:cNvSpPr txBox="1"/>
            <p:nvPr/>
          </p:nvSpPr>
          <p:spPr>
            <a:xfrm>
              <a:off x="76200" y="28575"/>
              <a:ext cx="660400" cy="708025"/>
            </a:xfrm>
            <a:prstGeom prst="rect">
              <a:avLst/>
            </a:prstGeom>
          </p:spPr>
          <p:txBody>
            <a:bodyPr lIns="50800" tIns="50800" rIns="50800" bIns="50800" rtlCol="0" anchor="ctr"/>
            <a:lstStyle/>
            <a:p>
              <a:pPr algn="ctr">
                <a:lnSpc>
                  <a:spcPts val="2659"/>
                </a:lnSpc>
                <a:spcBef>
                  <a:spcPct val="0"/>
                </a:spcBef>
              </a:pPr>
              <a:endParaRPr>
                <a:latin typeface="Tahoma" panose="020B0604030504040204" pitchFamily="34" charset="0"/>
              </a:endParaRPr>
            </a:p>
          </p:txBody>
        </p:sp>
      </p:grpSp>
      <p:grpSp>
        <p:nvGrpSpPr>
          <p:cNvPr id="5" name="Group 5"/>
          <p:cNvGrpSpPr/>
          <p:nvPr/>
        </p:nvGrpSpPr>
        <p:grpSpPr>
          <a:xfrm>
            <a:off x="9654517" y="3391923"/>
            <a:ext cx="1396886" cy="1396886"/>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3972F0">
                    <a:alpha val="100000"/>
                  </a:srgbClr>
                </a:gs>
                <a:gs pos="100000">
                  <a:srgbClr val="1CDAFF">
                    <a:alpha val="100000"/>
                  </a:srgbClr>
                </a:gs>
              </a:gsLst>
              <a:lin ang="5400000"/>
            </a:gradFill>
          </p:spPr>
          <p:txBody>
            <a:bodyPr/>
            <a:lstStyle/>
            <a:p>
              <a:endParaRPr lang="en-US">
                <a:latin typeface="Tahoma" panose="020B0604030504040204" pitchFamily="34" charset="0"/>
              </a:endParaRPr>
            </a:p>
          </p:txBody>
        </p:sp>
        <p:sp>
          <p:nvSpPr>
            <p:cNvPr id="7" name="TextBox 7"/>
            <p:cNvSpPr txBox="1"/>
            <p:nvPr/>
          </p:nvSpPr>
          <p:spPr>
            <a:xfrm>
              <a:off x="76200" y="28575"/>
              <a:ext cx="660400" cy="708025"/>
            </a:xfrm>
            <a:prstGeom prst="rect">
              <a:avLst/>
            </a:prstGeom>
          </p:spPr>
          <p:txBody>
            <a:bodyPr lIns="50800" tIns="50800" rIns="50800" bIns="50800" rtlCol="0" anchor="ctr"/>
            <a:lstStyle/>
            <a:p>
              <a:pPr algn="ctr">
                <a:lnSpc>
                  <a:spcPts val="2659"/>
                </a:lnSpc>
                <a:spcBef>
                  <a:spcPct val="0"/>
                </a:spcBef>
              </a:pPr>
              <a:endParaRPr>
                <a:latin typeface="Tahoma" panose="020B0604030504040204" pitchFamily="34" charset="0"/>
              </a:endParaRPr>
            </a:p>
          </p:txBody>
        </p:sp>
      </p:grpSp>
      <p:grpSp>
        <p:nvGrpSpPr>
          <p:cNvPr id="8" name="Group 8"/>
          <p:cNvGrpSpPr/>
          <p:nvPr/>
        </p:nvGrpSpPr>
        <p:grpSpPr>
          <a:xfrm>
            <a:off x="-538171" y="9258300"/>
            <a:ext cx="2843208" cy="2843208"/>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3972F0">
                    <a:alpha val="100000"/>
                  </a:srgbClr>
                </a:gs>
                <a:gs pos="100000">
                  <a:srgbClr val="1CDAFF">
                    <a:alpha val="100000"/>
                  </a:srgbClr>
                </a:gs>
              </a:gsLst>
              <a:lin ang="5400000"/>
            </a:gradFill>
          </p:spPr>
          <p:txBody>
            <a:bodyPr/>
            <a:lstStyle/>
            <a:p>
              <a:endParaRPr lang="en-US">
                <a:latin typeface="Tahoma" panose="020B0604030504040204" pitchFamily="34" charset="0"/>
              </a:endParaRPr>
            </a:p>
          </p:txBody>
        </p:sp>
        <p:sp>
          <p:nvSpPr>
            <p:cNvPr id="10" name="TextBox 10"/>
            <p:cNvSpPr txBox="1"/>
            <p:nvPr/>
          </p:nvSpPr>
          <p:spPr>
            <a:xfrm>
              <a:off x="76200" y="28575"/>
              <a:ext cx="660400" cy="708025"/>
            </a:xfrm>
            <a:prstGeom prst="rect">
              <a:avLst/>
            </a:prstGeom>
          </p:spPr>
          <p:txBody>
            <a:bodyPr lIns="50800" tIns="50800" rIns="50800" bIns="50800" rtlCol="0" anchor="ctr"/>
            <a:lstStyle/>
            <a:p>
              <a:pPr algn="ctr">
                <a:lnSpc>
                  <a:spcPts val="2659"/>
                </a:lnSpc>
                <a:spcBef>
                  <a:spcPct val="0"/>
                </a:spcBef>
              </a:pPr>
              <a:endParaRPr>
                <a:latin typeface="Tahoma" panose="020B0604030504040204" pitchFamily="34" charset="0"/>
              </a:endParaRPr>
            </a:p>
          </p:txBody>
        </p:sp>
      </p:grpSp>
      <p:sp>
        <p:nvSpPr>
          <p:cNvPr id="11" name="Freeform 11"/>
          <p:cNvSpPr/>
          <p:nvPr/>
        </p:nvSpPr>
        <p:spPr>
          <a:xfrm>
            <a:off x="-883433" y="4489895"/>
            <a:ext cx="1766866" cy="969568"/>
          </a:xfrm>
          <a:custGeom>
            <a:avLst/>
            <a:gdLst/>
            <a:ahLst/>
            <a:cxnLst/>
            <a:rect l="l" t="t" r="r" b="b"/>
            <a:pathLst>
              <a:path w="1766866" h="969568">
                <a:moveTo>
                  <a:pt x="0" y="0"/>
                </a:moveTo>
                <a:lnTo>
                  <a:pt x="1766866" y="0"/>
                </a:lnTo>
                <a:lnTo>
                  <a:pt x="1766866" y="969568"/>
                </a:lnTo>
                <a:lnTo>
                  <a:pt x="0" y="96956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latin typeface="Tahoma" panose="020B0604030504040204" pitchFamily="34" charset="0"/>
            </a:endParaRPr>
          </a:p>
        </p:txBody>
      </p:sp>
      <p:sp>
        <p:nvSpPr>
          <p:cNvPr id="12" name="Freeform 12"/>
          <p:cNvSpPr/>
          <p:nvPr/>
        </p:nvSpPr>
        <p:spPr>
          <a:xfrm rot="5400000">
            <a:off x="9356684" y="7890083"/>
            <a:ext cx="1766866" cy="969568"/>
          </a:xfrm>
          <a:custGeom>
            <a:avLst/>
            <a:gdLst/>
            <a:ahLst/>
            <a:cxnLst/>
            <a:rect l="l" t="t" r="r" b="b"/>
            <a:pathLst>
              <a:path w="1766866" h="969568">
                <a:moveTo>
                  <a:pt x="0" y="0"/>
                </a:moveTo>
                <a:lnTo>
                  <a:pt x="1766867" y="0"/>
                </a:lnTo>
                <a:lnTo>
                  <a:pt x="1766867" y="969568"/>
                </a:lnTo>
                <a:lnTo>
                  <a:pt x="0" y="96956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latin typeface="Tahoma" panose="020B0604030504040204" pitchFamily="34" charset="0"/>
            </a:endParaRPr>
          </a:p>
        </p:txBody>
      </p:sp>
      <p:grpSp>
        <p:nvGrpSpPr>
          <p:cNvPr id="13" name="Group 13"/>
          <p:cNvGrpSpPr/>
          <p:nvPr/>
        </p:nvGrpSpPr>
        <p:grpSpPr>
          <a:xfrm>
            <a:off x="10803966" y="-1278586"/>
            <a:ext cx="10194791" cy="12844173"/>
            <a:chOff x="0" y="0"/>
            <a:chExt cx="2685048" cy="3382827"/>
          </a:xfrm>
        </p:grpSpPr>
        <p:sp>
          <p:nvSpPr>
            <p:cNvPr id="14" name="Freeform 14"/>
            <p:cNvSpPr/>
            <p:nvPr/>
          </p:nvSpPr>
          <p:spPr>
            <a:xfrm>
              <a:off x="0" y="0"/>
              <a:ext cx="2685048" cy="3382827"/>
            </a:xfrm>
            <a:custGeom>
              <a:avLst/>
              <a:gdLst/>
              <a:ahLst/>
              <a:cxnLst/>
              <a:rect l="l" t="t" r="r" b="b"/>
              <a:pathLst>
                <a:path w="2685048" h="3382827">
                  <a:moveTo>
                    <a:pt x="38729" y="0"/>
                  </a:moveTo>
                  <a:lnTo>
                    <a:pt x="2646319" y="0"/>
                  </a:lnTo>
                  <a:cubicBezTo>
                    <a:pt x="2667708" y="0"/>
                    <a:pt x="2685048" y="17340"/>
                    <a:pt x="2685048" y="38729"/>
                  </a:cubicBezTo>
                  <a:lnTo>
                    <a:pt x="2685048" y="3344098"/>
                  </a:lnTo>
                  <a:cubicBezTo>
                    <a:pt x="2685048" y="3365488"/>
                    <a:pt x="2667708" y="3382827"/>
                    <a:pt x="2646319" y="3382827"/>
                  </a:cubicBezTo>
                  <a:lnTo>
                    <a:pt x="38729" y="3382827"/>
                  </a:lnTo>
                  <a:cubicBezTo>
                    <a:pt x="17340" y="3382827"/>
                    <a:pt x="0" y="3365488"/>
                    <a:pt x="0" y="3344098"/>
                  </a:cubicBezTo>
                  <a:lnTo>
                    <a:pt x="0" y="38729"/>
                  </a:lnTo>
                  <a:cubicBezTo>
                    <a:pt x="0" y="17340"/>
                    <a:pt x="17340" y="0"/>
                    <a:pt x="38729" y="0"/>
                  </a:cubicBezTo>
                  <a:close/>
                </a:path>
              </a:pathLst>
            </a:custGeom>
            <a:solidFill>
              <a:srgbClr val="3972F0"/>
            </a:solidFill>
          </p:spPr>
          <p:txBody>
            <a:bodyPr/>
            <a:lstStyle/>
            <a:p>
              <a:endParaRPr lang="en-US">
                <a:latin typeface="Tahoma" panose="020B0604030504040204" pitchFamily="34" charset="0"/>
              </a:endParaRPr>
            </a:p>
          </p:txBody>
        </p:sp>
        <p:sp>
          <p:nvSpPr>
            <p:cNvPr id="15" name="TextBox 15"/>
            <p:cNvSpPr txBox="1"/>
            <p:nvPr/>
          </p:nvSpPr>
          <p:spPr>
            <a:xfrm>
              <a:off x="0" y="-47625"/>
              <a:ext cx="2685048" cy="3430452"/>
            </a:xfrm>
            <a:prstGeom prst="rect">
              <a:avLst/>
            </a:prstGeom>
          </p:spPr>
          <p:txBody>
            <a:bodyPr lIns="50800" tIns="50800" rIns="50800" bIns="50800" rtlCol="0" anchor="ctr"/>
            <a:lstStyle/>
            <a:p>
              <a:pPr algn="ctr">
                <a:lnSpc>
                  <a:spcPts val="2659"/>
                </a:lnSpc>
              </a:pPr>
              <a:endParaRPr>
                <a:latin typeface="Tahoma" panose="020B0604030504040204" pitchFamily="34" charset="0"/>
              </a:endParaRPr>
            </a:p>
          </p:txBody>
        </p:sp>
      </p:grpSp>
      <p:sp>
        <p:nvSpPr>
          <p:cNvPr id="16" name="Freeform 16"/>
          <p:cNvSpPr/>
          <p:nvPr/>
        </p:nvSpPr>
        <p:spPr>
          <a:xfrm>
            <a:off x="11051403" y="4489895"/>
            <a:ext cx="7040307" cy="5289303"/>
          </a:xfrm>
          <a:custGeom>
            <a:avLst/>
            <a:gdLst/>
            <a:ahLst/>
            <a:cxnLst/>
            <a:rect l="l" t="t" r="r" b="b"/>
            <a:pathLst>
              <a:path w="7040307" h="5289303">
                <a:moveTo>
                  <a:pt x="0" y="0"/>
                </a:moveTo>
                <a:lnTo>
                  <a:pt x="7040307" y="0"/>
                </a:lnTo>
                <a:lnTo>
                  <a:pt x="7040307" y="5289303"/>
                </a:lnTo>
                <a:lnTo>
                  <a:pt x="0" y="5289303"/>
                </a:lnTo>
                <a:lnTo>
                  <a:pt x="0" y="0"/>
                </a:lnTo>
                <a:close/>
              </a:path>
            </a:pathLst>
          </a:custGeom>
          <a:blipFill>
            <a:blip r:embed="rId4"/>
            <a:stretch>
              <a:fillRect/>
            </a:stretch>
          </a:blipFill>
        </p:spPr>
        <p:txBody>
          <a:bodyPr/>
          <a:lstStyle/>
          <a:p>
            <a:endParaRPr lang="en-US">
              <a:latin typeface="Tahoma" panose="020B0604030504040204" pitchFamily="34" charset="0"/>
            </a:endParaRPr>
          </a:p>
        </p:txBody>
      </p:sp>
      <p:sp>
        <p:nvSpPr>
          <p:cNvPr id="17" name="Freeform 17"/>
          <p:cNvSpPr/>
          <p:nvPr/>
        </p:nvSpPr>
        <p:spPr>
          <a:xfrm rot="2599173">
            <a:off x="6768923" y="836536"/>
            <a:ext cx="635068" cy="585453"/>
          </a:xfrm>
          <a:custGeom>
            <a:avLst/>
            <a:gdLst/>
            <a:ahLst/>
            <a:cxnLst/>
            <a:rect l="l" t="t" r="r" b="b"/>
            <a:pathLst>
              <a:path w="635068" h="585453">
                <a:moveTo>
                  <a:pt x="0" y="0"/>
                </a:moveTo>
                <a:lnTo>
                  <a:pt x="635068" y="0"/>
                </a:lnTo>
                <a:lnTo>
                  <a:pt x="635068" y="585453"/>
                </a:lnTo>
                <a:lnTo>
                  <a:pt x="0" y="585453"/>
                </a:lnTo>
                <a:lnTo>
                  <a:pt x="0" y="0"/>
                </a:lnTo>
                <a:close/>
              </a:path>
            </a:pathLst>
          </a:custGeom>
          <a:blipFill>
            <a:blip r:embed="rId5">
              <a:extLst>
                <a:ext uri="{96DAC541-7B7A-43D3-8B79-37D633B846F1}">
                  <asvg:svgBlip xmlns:asvg="http://schemas.microsoft.com/office/drawing/2016/SVG/main" r:embed="rId6"/>
                </a:ext>
              </a:extLst>
            </a:blip>
            <a:stretch>
              <a:fillRect l="-31484" t="-39236" r="-39297" b="-46019"/>
            </a:stretch>
          </a:blipFill>
        </p:spPr>
        <p:txBody>
          <a:bodyPr/>
          <a:lstStyle/>
          <a:p>
            <a:endParaRPr lang="en-US">
              <a:latin typeface="Tahoma" panose="020B0604030504040204" pitchFamily="34" charset="0"/>
            </a:endParaRPr>
          </a:p>
        </p:txBody>
      </p:sp>
      <p:sp>
        <p:nvSpPr>
          <p:cNvPr id="18" name="Freeform 18"/>
          <p:cNvSpPr/>
          <p:nvPr/>
        </p:nvSpPr>
        <p:spPr>
          <a:xfrm>
            <a:off x="11051403" y="1593643"/>
            <a:ext cx="7040307" cy="2496722"/>
          </a:xfrm>
          <a:custGeom>
            <a:avLst/>
            <a:gdLst/>
            <a:ahLst/>
            <a:cxnLst/>
            <a:rect l="l" t="t" r="r" b="b"/>
            <a:pathLst>
              <a:path w="7040307" h="2496722">
                <a:moveTo>
                  <a:pt x="0" y="0"/>
                </a:moveTo>
                <a:lnTo>
                  <a:pt x="7040307" y="0"/>
                </a:lnTo>
                <a:lnTo>
                  <a:pt x="7040307" y="2496723"/>
                </a:lnTo>
                <a:lnTo>
                  <a:pt x="0" y="2496723"/>
                </a:lnTo>
                <a:lnTo>
                  <a:pt x="0" y="0"/>
                </a:lnTo>
                <a:close/>
              </a:path>
            </a:pathLst>
          </a:custGeom>
          <a:blipFill>
            <a:blip r:embed="rId7"/>
            <a:stretch>
              <a:fillRect/>
            </a:stretch>
          </a:blipFill>
        </p:spPr>
        <p:txBody>
          <a:bodyPr/>
          <a:lstStyle/>
          <a:p>
            <a:endParaRPr lang="en-US">
              <a:latin typeface="Tahoma" panose="020B0604030504040204" pitchFamily="34" charset="0"/>
            </a:endParaRPr>
          </a:p>
        </p:txBody>
      </p:sp>
      <p:sp>
        <p:nvSpPr>
          <p:cNvPr id="19" name="TextBox 19"/>
          <p:cNvSpPr txBox="1"/>
          <p:nvPr/>
        </p:nvSpPr>
        <p:spPr>
          <a:xfrm>
            <a:off x="1301397" y="4498728"/>
            <a:ext cx="8541046" cy="3714750"/>
          </a:xfrm>
          <a:prstGeom prst="rect">
            <a:avLst/>
          </a:prstGeom>
        </p:spPr>
        <p:txBody>
          <a:bodyPr lIns="0" tIns="0" rIns="0" bIns="0" rtlCol="0" anchor="t">
            <a:spAutoFit/>
          </a:bodyPr>
          <a:lstStyle/>
          <a:p>
            <a:pPr marL="647700" lvl="1" indent="-323850" algn="just">
              <a:lnSpc>
                <a:spcPts val="4200"/>
              </a:lnSpc>
              <a:buFont typeface="Arial"/>
              <a:buChar char="•"/>
            </a:pPr>
            <a:r>
              <a:rPr lang="en-US" sz="3000" b="1" err="1">
                <a:solidFill>
                  <a:srgbClr val="000000"/>
                </a:solidFill>
                <a:latin typeface="Tahoma" panose="020B0604030504040204" pitchFamily="34" charset="0"/>
                <a:ea typeface="Tahoma" panose="020B0604030504040204" pitchFamily="34" charset="0"/>
                <a:cs typeface="Tahoma" panose="020B0604030504040204" pitchFamily="34" charset="0"/>
                <a:sym typeface="Tahoma Bold"/>
              </a:rPr>
              <a:t>Biểu</a:t>
            </a:r>
            <a:r>
              <a:rPr lang="en-US" sz="3000" b="1">
                <a:solidFill>
                  <a:srgbClr val="000000"/>
                </a:solidFill>
                <a:latin typeface="Tahoma" panose="020B0604030504040204" pitchFamily="34" charset="0"/>
                <a:ea typeface="Tahoma" panose="020B0604030504040204" pitchFamily="34" charset="0"/>
                <a:cs typeface="Tahoma" panose="020B0604030504040204" pitchFamily="34" charset="0"/>
                <a:sym typeface="Tahoma Bold"/>
              </a:rPr>
              <a:t> </a:t>
            </a:r>
            <a:r>
              <a:rPr lang="en-US" sz="3000" b="1" err="1">
                <a:solidFill>
                  <a:srgbClr val="000000"/>
                </a:solidFill>
                <a:latin typeface="Tahoma" panose="020B0604030504040204" pitchFamily="34" charset="0"/>
                <a:ea typeface="Tahoma" panose="020B0604030504040204" pitchFamily="34" charset="0"/>
                <a:cs typeface="Tahoma" panose="020B0604030504040204" pitchFamily="34" charset="0"/>
                <a:sym typeface="Tahoma Bold"/>
              </a:rPr>
              <a:t>đồ</a:t>
            </a:r>
            <a:r>
              <a:rPr lang="en-US" sz="3000" b="1">
                <a:solidFill>
                  <a:srgbClr val="000000"/>
                </a:solidFill>
                <a:latin typeface="Tahoma" panose="020B0604030504040204" pitchFamily="34" charset="0"/>
                <a:ea typeface="Tahoma" panose="020B0604030504040204" pitchFamily="34" charset="0"/>
                <a:cs typeface="Tahoma" panose="020B0604030504040204" pitchFamily="34" charset="0"/>
                <a:sym typeface="Tahoma Bold"/>
              </a:rPr>
              <a:t> </a:t>
            </a:r>
            <a:r>
              <a:rPr lang="en-US" sz="3000" b="1" err="1">
                <a:solidFill>
                  <a:srgbClr val="000000"/>
                </a:solidFill>
                <a:latin typeface="Tahoma" panose="020B0604030504040204" pitchFamily="34" charset="0"/>
                <a:ea typeface="Tahoma" panose="020B0604030504040204" pitchFamily="34" charset="0"/>
                <a:cs typeface="Tahoma" panose="020B0604030504040204" pitchFamily="34" charset="0"/>
                <a:sym typeface="Tahoma Bold"/>
              </a:rPr>
              <a:t>phân</a:t>
            </a:r>
            <a:r>
              <a:rPr lang="en-US" sz="3000" b="1">
                <a:solidFill>
                  <a:srgbClr val="000000"/>
                </a:solidFill>
                <a:latin typeface="Tahoma" panose="020B0604030504040204" pitchFamily="34" charset="0"/>
                <a:ea typeface="Tahoma" panose="020B0604030504040204" pitchFamily="34" charset="0"/>
                <a:cs typeface="Tahoma" panose="020B0604030504040204" pitchFamily="34" charset="0"/>
                <a:sym typeface="Tahoma Bold"/>
              </a:rPr>
              <a:t> </a:t>
            </a:r>
            <a:r>
              <a:rPr lang="en-US" sz="3000" b="1" err="1">
                <a:solidFill>
                  <a:srgbClr val="000000"/>
                </a:solidFill>
                <a:latin typeface="Tahoma" panose="020B0604030504040204" pitchFamily="34" charset="0"/>
                <a:ea typeface="Tahoma" panose="020B0604030504040204" pitchFamily="34" charset="0"/>
                <a:cs typeface="Tahoma" panose="020B0604030504040204" pitchFamily="34" charset="0"/>
                <a:sym typeface="Tahoma Bold"/>
              </a:rPr>
              <a:t>tán</a:t>
            </a:r>
            <a:r>
              <a:rPr lang="en-US" sz="3000" b="1">
                <a:solidFill>
                  <a:srgbClr val="000000"/>
                </a:solidFill>
                <a:latin typeface="Tahoma" panose="020B0604030504040204" pitchFamily="34" charset="0"/>
                <a:ea typeface="Tahoma" panose="020B0604030504040204" pitchFamily="34" charset="0"/>
                <a:cs typeface="Tahoma" panose="020B0604030504040204" pitchFamily="34" charset="0"/>
                <a:sym typeface="Tahoma Bold"/>
              </a:rPr>
              <a:t>: </a:t>
            </a:r>
            <a:r>
              <a:rPr lang="en-US" sz="3000">
                <a:solidFill>
                  <a:srgbClr val="000000"/>
                </a:solidFill>
                <a:latin typeface="Tahoma"/>
                <a:ea typeface="Tahoma"/>
                <a:cs typeface="Tahoma"/>
                <a:sym typeface="Tahoma"/>
              </a:rPr>
              <a:t>So </a:t>
            </a:r>
            <a:r>
              <a:rPr lang="en-US" sz="3000" err="1">
                <a:solidFill>
                  <a:srgbClr val="000000"/>
                </a:solidFill>
                <a:latin typeface="Tahoma"/>
                <a:ea typeface="Tahoma"/>
                <a:cs typeface="Tahoma"/>
                <a:sym typeface="Tahoma"/>
              </a:rPr>
              <a:t>sánh</a:t>
            </a:r>
            <a:r>
              <a:rPr lang="en-US" sz="3000">
                <a:solidFill>
                  <a:srgbClr val="000000"/>
                </a:solidFill>
                <a:latin typeface="Tahoma"/>
                <a:ea typeface="Tahoma"/>
                <a:cs typeface="Tahoma"/>
                <a:sym typeface="Tahoma"/>
              </a:rPr>
              <a:t> </a:t>
            </a:r>
            <a:r>
              <a:rPr lang="en-US" sz="3000" err="1">
                <a:solidFill>
                  <a:srgbClr val="000000"/>
                </a:solidFill>
                <a:latin typeface="Tahoma"/>
                <a:ea typeface="Tahoma"/>
                <a:cs typeface="Tahoma"/>
                <a:sym typeface="Tahoma"/>
              </a:rPr>
              <a:t>giá</a:t>
            </a:r>
            <a:r>
              <a:rPr lang="en-US" sz="3000">
                <a:solidFill>
                  <a:srgbClr val="000000"/>
                </a:solidFill>
                <a:latin typeface="Tahoma"/>
                <a:ea typeface="Tahoma"/>
                <a:cs typeface="Tahoma"/>
                <a:sym typeface="Tahoma"/>
              </a:rPr>
              <a:t> </a:t>
            </a:r>
            <a:r>
              <a:rPr lang="en-US" sz="3000" err="1">
                <a:solidFill>
                  <a:srgbClr val="000000"/>
                </a:solidFill>
                <a:latin typeface="Tahoma"/>
                <a:ea typeface="Tahoma"/>
                <a:cs typeface="Tahoma"/>
                <a:sym typeface="Tahoma"/>
              </a:rPr>
              <a:t>trị</a:t>
            </a:r>
            <a:r>
              <a:rPr lang="en-US" sz="3000">
                <a:solidFill>
                  <a:srgbClr val="000000"/>
                </a:solidFill>
                <a:latin typeface="Tahoma"/>
                <a:ea typeface="Tahoma"/>
                <a:cs typeface="Tahoma"/>
                <a:sym typeface="Tahoma"/>
              </a:rPr>
              <a:t> </a:t>
            </a:r>
            <a:r>
              <a:rPr lang="en-US" sz="3000" err="1">
                <a:solidFill>
                  <a:srgbClr val="000000"/>
                </a:solidFill>
                <a:latin typeface="Tahoma"/>
                <a:ea typeface="Tahoma"/>
                <a:cs typeface="Tahoma"/>
                <a:sym typeface="Tahoma"/>
              </a:rPr>
              <a:t>thực</a:t>
            </a:r>
            <a:r>
              <a:rPr lang="en-US" sz="3000">
                <a:solidFill>
                  <a:srgbClr val="000000"/>
                </a:solidFill>
                <a:latin typeface="Tahoma"/>
                <a:ea typeface="Tahoma"/>
                <a:cs typeface="Tahoma"/>
                <a:sym typeface="Tahoma"/>
              </a:rPr>
              <a:t> </a:t>
            </a:r>
            <a:r>
              <a:rPr lang="en-US" sz="3000" err="1">
                <a:solidFill>
                  <a:srgbClr val="000000"/>
                </a:solidFill>
                <a:latin typeface="Tahoma"/>
                <a:ea typeface="Tahoma"/>
                <a:cs typeface="Tahoma"/>
                <a:sym typeface="Tahoma"/>
              </a:rPr>
              <a:t>và</a:t>
            </a:r>
            <a:r>
              <a:rPr lang="en-US" sz="3000">
                <a:solidFill>
                  <a:srgbClr val="000000"/>
                </a:solidFill>
                <a:latin typeface="Tahoma"/>
                <a:ea typeface="Tahoma"/>
                <a:cs typeface="Tahoma"/>
                <a:sym typeface="Tahoma"/>
              </a:rPr>
              <a:t> </a:t>
            </a:r>
            <a:r>
              <a:rPr lang="en-US" sz="3000" err="1">
                <a:solidFill>
                  <a:srgbClr val="000000"/>
                </a:solidFill>
                <a:latin typeface="Tahoma"/>
                <a:ea typeface="Tahoma"/>
                <a:cs typeface="Tahoma"/>
                <a:sym typeface="Tahoma"/>
              </a:rPr>
              <a:t>dự</a:t>
            </a:r>
            <a:r>
              <a:rPr lang="en-US" sz="3000">
                <a:solidFill>
                  <a:srgbClr val="000000"/>
                </a:solidFill>
                <a:latin typeface="Tahoma"/>
                <a:ea typeface="Tahoma"/>
                <a:cs typeface="Tahoma"/>
                <a:sym typeface="Tahoma"/>
              </a:rPr>
              <a:t> </a:t>
            </a:r>
            <a:r>
              <a:rPr lang="en-US" sz="3000" err="1">
                <a:solidFill>
                  <a:srgbClr val="000000"/>
                </a:solidFill>
                <a:latin typeface="Tahoma"/>
                <a:ea typeface="Tahoma"/>
                <a:cs typeface="Tahoma"/>
                <a:sym typeface="Tahoma"/>
              </a:rPr>
              <a:t>đoán</a:t>
            </a:r>
            <a:r>
              <a:rPr lang="en-US" sz="3000">
                <a:solidFill>
                  <a:srgbClr val="000000"/>
                </a:solidFill>
                <a:latin typeface="Tahoma"/>
                <a:ea typeface="Tahoma"/>
                <a:cs typeface="Tahoma"/>
                <a:sym typeface="Tahoma"/>
              </a:rPr>
              <a:t>, </a:t>
            </a:r>
            <a:r>
              <a:rPr lang="en-US" sz="3000" err="1">
                <a:solidFill>
                  <a:srgbClr val="000000"/>
                </a:solidFill>
                <a:latin typeface="Tahoma"/>
                <a:ea typeface="Tahoma"/>
                <a:cs typeface="Tahoma"/>
                <a:sym typeface="Tahoma"/>
              </a:rPr>
              <a:t>điểm</a:t>
            </a:r>
            <a:r>
              <a:rPr lang="en-US" sz="3000">
                <a:solidFill>
                  <a:srgbClr val="000000"/>
                </a:solidFill>
                <a:latin typeface="Tahoma"/>
                <a:ea typeface="Tahoma"/>
                <a:cs typeface="Tahoma"/>
                <a:sym typeface="Tahoma"/>
              </a:rPr>
              <a:t> </a:t>
            </a:r>
            <a:r>
              <a:rPr lang="en-US" sz="3000" err="1">
                <a:solidFill>
                  <a:srgbClr val="000000"/>
                </a:solidFill>
                <a:latin typeface="Tahoma"/>
                <a:ea typeface="Tahoma"/>
                <a:cs typeface="Tahoma"/>
                <a:sym typeface="Tahoma"/>
              </a:rPr>
              <a:t>gần</a:t>
            </a:r>
            <a:r>
              <a:rPr lang="en-US" sz="3000">
                <a:solidFill>
                  <a:srgbClr val="000000"/>
                </a:solidFill>
                <a:latin typeface="Tahoma"/>
                <a:ea typeface="Tahoma"/>
                <a:cs typeface="Tahoma"/>
                <a:sym typeface="Tahoma"/>
              </a:rPr>
              <a:t> </a:t>
            </a:r>
            <a:r>
              <a:rPr lang="en-US" sz="3000" err="1">
                <a:solidFill>
                  <a:srgbClr val="000000"/>
                </a:solidFill>
                <a:latin typeface="Tahoma"/>
                <a:ea typeface="Tahoma"/>
                <a:cs typeface="Tahoma"/>
                <a:sym typeface="Tahoma"/>
              </a:rPr>
              <a:t>đường</a:t>
            </a:r>
            <a:r>
              <a:rPr lang="en-US" sz="3000">
                <a:solidFill>
                  <a:srgbClr val="000000"/>
                </a:solidFill>
                <a:latin typeface="Tahoma"/>
                <a:ea typeface="Tahoma"/>
                <a:cs typeface="Tahoma"/>
                <a:sym typeface="Tahoma"/>
              </a:rPr>
              <a:t> </a:t>
            </a:r>
            <a:r>
              <a:rPr lang="en-US" sz="3000" err="1">
                <a:solidFill>
                  <a:srgbClr val="000000"/>
                </a:solidFill>
                <a:latin typeface="Tahoma"/>
                <a:ea typeface="Tahoma"/>
                <a:cs typeface="Tahoma"/>
                <a:sym typeface="Tahoma"/>
              </a:rPr>
              <a:t>chéo</a:t>
            </a:r>
            <a:r>
              <a:rPr lang="en-US" sz="3000">
                <a:solidFill>
                  <a:srgbClr val="000000"/>
                </a:solidFill>
                <a:latin typeface="Tahoma"/>
                <a:ea typeface="Tahoma"/>
                <a:cs typeface="Tahoma"/>
                <a:sym typeface="Tahoma"/>
              </a:rPr>
              <a:t> </a:t>
            </a:r>
            <a:r>
              <a:rPr lang="en-US" sz="3000" err="1">
                <a:solidFill>
                  <a:srgbClr val="000000"/>
                </a:solidFill>
                <a:latin typeface="Tahoma"/>
                <a:ea typeface="Tahoma"/>
                <a:cs typeface="Tahoma"/>
                <a:sym typeface="Tahoma"/>
              </a:rPr>
              <a:t>chứng</a:t>
            </a:r>
            <a:r>
              <a:rPr lang="en-US" sz="3000">
                <a:solidFill>
                  <a:srgbClr val="000000"/>
                </a:solidFill>
                <a:latin typeface="Tahoma"/>
                <a:ea typeface="Tahoma"/>
                <a:cs typeface="Tahoma"/>
                <a:sym typeface="Tahoma"/>
              </a:rPr>
              <a:t> </a:t>
            </a:r>
            <a:r>
              <a:rPr lang="en-US" sz="3000" err="1">
                <a:solidFill>
                  <a:srgbClr val="000000"/>
                </a:solidFill>
                <a:latin typeface="Tahoma"/>
                <a:ea typeface="Tahoma"/>
                <a:cs typeface="Tahoma"/>
                <a:sym typeface="Tahoma"/>
              </a:rPr>
              <a:t>tỏ</a:t>
            </a:r>
            <a:r>
              <a:rPr lang="en-US" sz="3000">
                <a:solidFill>
                  <a:srgbClr val="000000"/>
                </a:solidFill>
                <a:latin typeface="Tahoma"/>
                <a:ea typeface="Tahoma"/>
                <a:cs typeface="Tahoma"/>
                <a:sym typeface="Tahoma"/>
              </a:rPr>
              <a:t> </a:t>
            </a:r>
            <a:r>
              <a:rPr lang="en-US" sz="3000" err="1">
                <a:solidFill>
                  <a:srgbClr val="000000"/>
                </a:solidFill>
                <a:latin typeface="Tahoma"/>
                <a:ea typeface="Tahoma"/>
                <a:cs typeface="Tahoma"/>
                <a:sym typeface="Tahoma"/>
              </a:rPr>
              <a:t>mô</a:t>
            </a:r>
            <a:r>
              <a:rPr lang="en-US" sz="3000">
                <a:solidFill>
                  <a:srgbClr val="000000"/>
                </a:solidFill>
                <a:latin typeface="Tahoma"/>
                <a:ea typeface="Tahoma"/>
                <a:cs typeface="Tahoma"/>
                <a:sym typeface="Tahoma"/>
              </a:rPr>
              <a:t> </a:t>
            </a:r>
            <a:r>
              <a:rPr lang="en-US" sz="3000" err="1">
                <a:solidFill>
                  <a:srgbClr val="000000"/>
                </a:solidFill>
                <a:latin typeface="Tahoma"/>
                <a:ea typeface="Tahoma"/>
                <a:cs typeface="Tahoma"/>
                <a:sym typeface="Tahoma"/>
              </a:rPr>
              <a:t>hình</a:t>
            </a:r>
            <a:r>
              <a:rPr lang="en-US" sz="3000">
                <a:solidFill>
                  <a:srgbClr val="000000"/>
                </a:solidFill>
                <a:latin typeface="Tahoma"/>
                <a:ea typeface="Tahoma"/>
                <a:cs typeface="Tahoma"/>
                <a:sym typeface="Tahoma"/>
              </a:rPr>
              <a:t> </a:t>
            </a:r>
            <a:r>
              <a:rPr lang="en-US" sz="3000" err="1">
                <a:solidFill>
                  <a:srgbClr val="000000"/>
                </a:solidFill>
                <a:latin typeface="Tahoma"/>
                <a:ea typeface="Tahoma"/>
                <a:cs typeface="Tahoma"/>
                <a:sym typeface="Tahoma"/>
              </a:rPr>
              <a:t>chính</a:t>
            </a:r>
            <a:r>
              <a:rPr lang="en-US" sz="3000">
                <a:solidFill>
                  <a:srgbClr val="000000"/>
                </a:solidFill>
                <a:latin typeface="Tahoma"/>
                <a:ea typeface="Tahoma"/>
                <a:cs typeface="Tahoma"/>
                <a:sym typeface="Tahoma"/>
              </a:rPr>
              <a:t> </a:t>
            </a:r>
            <a:r>
              <a:rPr lang="en-US" sz="3000" err="1">
                <a:solidFill>
                  <a:srgbClr val="000000"/>
                </a:solidFill>
                <a:latin typeface="Tahoma"/>
                <a:ea typeface="Tahoma"/>
                <a:cs typeface="Tahoma"/>
                <a:sym typeface="Tahoma"/>
              </a:rPr>
              <a:t>xác</a:t>
            </a:r>
            <a:r>
              <a:rPr lang="en-US" sz="3000">
                <a:solidFill>
                  <a:srgbClr val="000000"/>
                </a:solidFill>
                <a:latin typeface="Tahoma"/>
                <a:ea typeface="Tahoma"/>
                <a:cs typeface="Tahoma"/>
                <a:sym typeface="Tahoma"/>
              </a:rPr>
              <a:t>.</a:t>
            </a:r>
          </a:p>
          <a:p>
            <a:pPr marL="647700" lvl="1" indent="-323850" algn="just">
              <a:lnSpc>
                <a:spcPts val="4200"/>
              </a:lnSpc>
              <a:buFont typeface="Arial"/>
              <a:buChar char="•"/>
            </a:pPr>
            <a:r>
              <a:rPr lang="en-US" sz="3000" b="1" err="1">
                <a:solidFill>
                  <a:srgbClr val="000000"/>
                </a:solidFill>
                <a:latin typeface="Tahoma" panose="020B0604030504040204" pitchFamily="34" charset="0"/>
                <a:ea typeface="Tahoma" panose="020B0604030504040204" pitchFamily="34" charset="0"/>
                <a:cs typeface="Tahoma" panose="020B0604030504040204" pitchFamily="34" charset="0"/>
                <a:sym typeface="Tahoma Bold"/>
              </a:rPr>
              <a:t>Biểu</a:t>
            </a:r>
            <a:r>
              <a:rPr lang="en-US" sz="3000" b="1">
                <a:solidFill>
                  <a:srgbClr val="000000"/>
                </a:solidFill>
                <a:latin typeface="Tahoma" panose="020B0604030504040204" pitchFamily="34" charset="0"/>
                <a:ea typeface="Tahoma" panose="020B0604030504040204" pitchFamily="34" charset="0"/>
                <a:cs typeface="Tahoma" panose="020B0604030504040204" pitchFamily="34" charset="0"/>
                <a:sym typeface="Tahoma Bold"/>
              </a:rPr>
              <a:t> </a:t>
            </a:r>
            <a:r>
              <a:rPr lang="en-US" sz="3000" b="1" err="1">
                <a:solidFill>
                  <a:srgbClr val="000000"/>
                </a:solidFill>
                <a:latin typeface="Tahoma" panose="020B0604030504040204" pitchFamily="34" charset="0"/>
                <a:ea typeface="Tahoma" panose="020B0604030504040204" pitchFamily="34" charset="0"/>
                <a:cs typeface="Tahoma" panose="020B0604030504040204" pitchFamily="34" charset="0"/>
                <a:sym typeface="Tahoma Bold"/>
              </a:rPr>
              <a:t>đồ</a:t>
            </a:r>
            <a:r>
              <a:rPr lang="en-US" sz="3000" b="1">
                <a:solidFill>
                  <a:srgbClr val="000000"/>
                </a:solidFill>
                <a:latin typeface="Tahoma" panose="020B0604030504040204" pitchFamily="34" charset="0"/>
                <a:ea typeface="Tahoma" panose="020B0604030504040204" pitchFamily="34" charset="0"/>
                <a:cs typeface="Tahoma" panose="020B0604030504040204" pitchFamily="34" charset="0"/>
                <a:sym typeface="Tahoma Bold"/>
              </a:rPr>
              <a:t> </a:t>
            </a:r>
            <a:r>
              <a:rPr lang="en-US" sz="3000" b="1" err="1">
                <a:solidFill>
                  <a:srgbClr val="000000"/>
                </a:solidFill>
                <a:latin typeface="Tahoma" panose="020B0604030504040204" pitchFamily="34" charset="0"/>
                <a:ea typeface="Tahoma" panose="020B0604030504040204" pitchFamily="34" charset="0"/>
                <a:cs typeface="Tahoma" panose="020B0604030504040204" pitchFamily="34" charset="0"/>
                <a:sym typeface="Tahoma Bold"/>
              </a:rPr>
              <a:t>sai</a:t>
            </a:r>
            <a:r>
              <a:rPr lang="en-US" sz="3000" b="1">
                <a:solidFill>
                  <a:srgbClr val="000000"/>
                </a:solidFill>
                <a:latin typeface="Tahoma" panose="020B0604030504040204" pitchFamily="34" charset="0"/>
                <a:ea typeface="Tahoma" panose="020B0604030504040204" pitchFamily="34" charset="0"/>
                <a:cs typeface="Tahoma" panose="020B0604030504040204" pitchFamily="34" charset="0"/>
                <a:sym typeface="Tahoma Bold"/>
              </a:rPr>
              <a:t> </a:t>
            </a:r>
            <a:r>
              <a:rPr lang="en-US" sz="3000" b="1" err="1">
                <a:solidFill>
                  <a:srgbClr val="000000"/>
                </a:solidFill>
                <a:latin typeface="Tahoma" panose="020B0604030504040204" pitchFamily="34" charset="0"/>
                <a:ea typeface="Tahoma" panose="020B0604030504040204" pitchFamily="34" charset="0"/>
                <a:cs typeface="Tahoma" panose="020B0604030504040204" pitchFamily="34" charset="0"/>
                <a:sym typeface="Tahoma Bold"/>
              </a:rPr>
              <a:t>số</a:t>
            </a:r>
            <a:r>
              <a:rPr lang="en-US" sz="3000" b="1">
                <a:solidFill>
                  <a:srgbClr val="000000"/>
                </a:solidFill>
                <a:latin typeface="Tahoma" panose="020B0604030504040204" pitchFamily="34" charset="0"/>
                <a:ea typeface="Tahoma" panose="020B0604030504040204" pitchFamily="34" charset="0"/>
                <a:cs typeface="Tahoma" panose="020B0604030504040204" pitchFamily="34" charset="0"/>
                <a:sym typeface="Tahoma Bold"/>
              </a:rPr>
              <a:t>:</a:t>
            </a:r>
            <a:r>
              <a:rPr lang="en-US" sz="3000">
                <a:solidFill>
                  <a:srgbClr val="000000"/>
                </a:solidFill>
                <a:latin typeface="Tahoma"/>
                <a:ea typeface="Tahoma"/>
                <a:cs typeface="Tahoma"/>
                <a:sym typeface="Tahoma"/>
              </a:rPr>
              <a:t> </a:t>
            </a:r>
            <a:r>
              <a:rPr lang="en-US" sz="3000" err="1">
                <a:solidFill>
                  <a:srgbClr val="000000"/>
                </a:solidFill>
                <a:latin typeface="Tahoma"/>
                <a:ea typeface="Tahoma"/>
                <a:cs typeface="Tahoma"/>
                <a:sym typeface="Tahoma"/>
              </a:rPr>
              <a:t>Phân</a:t>
            </a:r>
            <a:r>
              <a:rPr lang="en-US" sz="3000">
                <a:solidFill>
                  <a:srgbClr val="000000"/>
                </a:solidFill>
                <a:latin typeface="Tahoma"/>
                <a:ea typeface="Tahoma"/>
                <a:cs typeface="Tahoma"/>
                <a:sym typeface="Tahoma"/>
              </a:rPr>
              <a:t> </a:t>
            </a:r>
            <a:r>
              <a:rPr lang="en-US" sz="3000" err="1">
                <a:solidFill>
                  <a:srgbClr val="000000"/>
                </a:solidFill>
                <a:latin typeface="Tahoma"/>
                <a:ea typeface="Tahoma"/>
                <a:cs typeface="Tahoma"/>
                <a:sym typeface="Tahoma"/>
              </a:rPr>
              <a:t>tán</a:t>
            </a:r>
            <a:r>
              <a:rPr lang="en-US" sz="3000">
                <a:solidFill>
                  <a:srgbClr val="000000"/>
                </a:solidFill>
                <a:latin typeface="Tahoma"/>
                <a:ea typeface="Tahoma"/>
                <a:cs typeface="Tahoma"/>
                <a:sym typeface="Tahoma"/>
              </a:rPr>
              <a:t> </a:t>
            </a:r>
            <a:r>
              <a:rPr lang="en-US" sz="3000" err="1">
                <a:solidFill>
                  <a:srgbClr val="000000"/>
                </a:solidFill>
                <a:latin typeface="Tahoma"/>
                <a:ea typeface="Tahoma"/>
                <a:cs typeface="Tahoma"/>
                <a:sym typeface="Tahoma"/>
              </a:rPr>
              <a:t>sai</a:t>
            </a:r>
            <a:r>
              <a:rPr lang="en-US" sz="3000">
                <a:solidFill>
                  <a:srgbClr val="000000"/>
                </a:solidFill>
                <a:latin typeface="Tahoma"/>
                <a:ea typeface="Tahoma"/>
                <a:cs typeface="Tahoma"/>
                <a:sym typeface="Tahoma"/>
              </a:rPr>
              <a:t> </a:t>
            </a:r>
            <a:r>
              <a:rPr lang="en-US" sz="3000" err="1">
                <a:solidFill>
                  <a:srgbClr val="000000"/>
                </a:solidFill>
                <a:latin typeface="Tahoma"/>
                <a:ea typeface="Tahoma"/>
                <a:cs typeface="Tahoma"/>
                <a:sym typeface="Tahoma"/>
              </a:rPr>
              <a:t>số</a:t>
            </a:r>
            <a:r>
              <a:rPr lang="en-US" sz="3000">
                <a:solidFill>
                  <a:srgbClr val="000000"/>
                </a:solidFill>
                <a:latin typeface="Tahoma"/>
                <a:ea typeface="Tahoma"/>
                <a:cs typeface="Tahoma"/>
                <a:sym typeface="Tahoma"/>
              </a:rPr>
              <a:t> </a:t>
            </a:r>
            <a:r>
              <a:rPr lang="en-US" sz="3000" err="1">
                <a:solidFill>
                  <a:srgbClr val="000000"/>
                </a:solidFill>
                <a:latin typeface="Tahoma"/>
                <a:ea typeface="Tahoma"/>
                <a:cs typeface="Tahoma"/>
                <a:sym typeface="Tahoma"/>
              </a:rPr>
              <a:t>giúp</a:t>
            </a:r>
            <a:r>
              <a:rPr lang="en-US" sz="3000">
                <a:solidFill>
                  <a:srgbClr val="000000"/>
                </a:solidFill>
                <a:latin typeface="Tahoma"/>
                <a:ea typeface="Tahoma"/>
                <a:cs typeface="Tahoma"/>
                <a:sym typeface="Tahoma"/>
              </a:rPr>
              <a:t> </a:t>
            </a:r>
            <a:r>
              <a:rPr lang="en-US" sz="3000" err="1">
                <a:solidFill>
                  <a:srgbClr val="000000"/>
                </a:solidFill>
                <a:latin typeface="Tahoma"/>
                <a:ea typeface="Tahoma"/>
                <a:cs typeface="Tahoma"/>
                <a:sym typeface="Tahoma"/>
              </a:rPr>
              <a:t>nhận</a:t>
            </a:r>
            <a:r>
              <a:rPr lang="en-US" sz="3000">
                <a:solidFill>
                  <a:srgbClr val="000000"/>
                </a:solidFill>
                <a:latin typeface="Tahoma"/>
                <a:ea typeface="Tahoma"/>
                <a:cs typeface="Tahoma"/>
                <a:sym typeface="Tahoma"/>
              </a:rPr>
              <a:t> </a:t>
            </a:r>
            <a:r>
              <a:rPr lang="en-US" sz="3000" err="1">
                <a:solidFill>
                  <a:srgbClr val="000000"/>
                </a:solidFill>
                <a:latin typeface="Tahoma"/>
                <a:ea typeface="Tahoma"/>
                <a:cs typeface="Tahoma"/>
                <a:sym typeface="Tahoma"/>
              </a:rPr>
              <a:t>diện</a:t>
            </a:r>
            <a:r>
              <a:rPr lang="en-US" sz="3000">
                <a:solidFill>
                  <a:srgbClr val="000000"/>
                </a:solidFill>
                <a:latin typeface="Tahoma"/>
                <a:ea typeface="Tahoma"/>
                <a:cs typeface="Tahoma"/>
                <a:sym typeface="Tahoma"/>
              </a:rPr>
              <a:t> overfitting </a:t>
            </a:r>
            <a:r>
              <a:rPr lang="en-US" sz="3000" err="1">
                <a:solidFill>
                  <a:srgbClr val="000000"/>
                </a:solidFill>
                <a:latin typeface="Tahoma"/>
                <a:ea typeface="Tahoma"/>
                <a:cs typeface="Tahoma"/>
                <a:sym typeface="Tahoma"/>
              </a:rPr>
              <a:t>hoặc</a:t>
            </a:r>
            <a:r>
              <a:rPr lang="en-US" sz="3000">
                <a:solidFill>
                  <a:srgbClr val="000000"/>
                </a:solidFill>
                <a:latin typeface="Tahoma"/>
                <a:ea typeface="Tahoma"/>
                <a:cs typeface="Tahoma"/>
                <a:sym typeface="Tahoma"/>
              </a:rPr>
              <a:t> underfitting.</a:t>
            </a:r>
          </a:p>
          <a:p>
            <a:pPr marL="647700" lvl="1" indent="-323850" algn="just">
              <a:lnSpc>
                <a:spcPts val="4200"/>
              </a:lnSpc>
              <a:buFont typeface="Arial"/>
              <a:buChar char="•"/>
            </a:pPr>
            <a:r>
              <a:rPr lang="en-US" sz="3000" b="1" err="1">
                <a:solidFill>
                  <a:srgbClr val="000000"/>
                </a:solidFill>
                <a:latin typeface="Tahoma" panose="020B0604030504040204" pitchFamily="34" charset="0"/>
                <a:ea typeface="Tahoma" panose="020B0604030504040204" pitchFamily="34" charset="0"/>
                <a:cs typeface="Tahoma" panose="020B0604030504040204" pitchFamily="34" charset="0"/>
                <a:sym typeface="Tahoma Bold"/>
              </a:rPr>
              <a:t>Phân</a:t>
            </a:r>
            <a:r>
              <a:rPr lang="en-US" sz="3000" b="1">
                <a:solidFill>
                  <a:srgbClr val="000000"/>
                </a:solidFill>
                <a:latin typeface="Tahoma" panose="020B0604030504040204" pitchFamily="34" charset="0"/>
                <a:ea typeface="Tahoma" panose="020B0604030504040204" pitchFamily="34" charset="0"/>
                <a:cs typeface="Tahoma" panose="020B0604030504040204" pitchFamily="34" charset="0"/>
                <a:sym typeface="Tahoma Bold"/>
              </a:rPr>
              <a:t> </a:t>
            </a:r>
            <a:r>
              <a:rPr lang="en-US" sz="3000" b="1" err="1">
                <a:solidFill>
                  <a:srgbClr val="000000"/>
                </a:solidFill>
                <a:latin typeface="Tahoma" panose="020B0604030504040204" pitchFamily="34" charset="0"/>
                <a:ea typeface="Tahoma" panose="020B0604030504040204" pitchFamily="34" charset="0"/>
                <a:cs typeface="Tahoma" panose="020B0604030504040204" pitchFamily="34" charset="0"/>
                <a:sym typeface="Tahoma Bold"/>
              </a:rPr>
              <a:t>tích</a:t>
            </a:r>
            <a:r>
              <a:rPr lang="en-US" sz="3000" b="1">
                <a:solidFill>
                  <a:srgbClr val="000000"/>
                </a:solidFill>
                <a:latin typeface="Tahoma" panose="020B0604030504040204" pitchFamily="34" charset="0"/>
                <a:ea typeface="Tahoma" panose="020B0604030504040204" pitchFamily="34" charset="0"/>
                <a:cs typeface="Tahoma" panose="020B0604030504040204" pitchFamily="34" charset="0"/>
                <a:sym typeface="Tahoma Bold"/>
              </a:rPr>
              <a:t> </a:t>
            </a:r>
            <a:r>
              <a:rPr lang="en-US" sz="3000" b="1" err="1">
                <a:solidFill>
                  <a:srgbClr val="000000"/>
                </a:solidFill>
                <a:latin typeface="Tahoma" panose="020B0604030504040204" pitchFamily="34" charset="0"/>
                <a:ea typeface="Tahoma" panose="020B0604030504040204" pitchFamily="34" charset="0"/>
                <a:cs typeface="Tahoma" panose="020B0604030504040204" pitchFamily="34" charset="0"/>
                <a:sym typeface="Tahoma Bold"/>
              </a:rPr>
              <a:t>mô</a:t>
            </a:r>
            <a:r>
              <a:rPr lang="en-US" sz="3000" b="1">
                <a:solidFill>
                  <a:srgbClr val="000000"/>
                </a:solidFill>
                <a:latin typeface="Tahoma" panose="020B0604030504040204" pitchFamily="34" charset="0"/>
                <a:ea typeface="Tahoma" panose="020B0604030504040204" pitchFamily="34" charset="0"/>
                <a:cs typeface="Tahoma" panose="020B0604030504040204" pitchFamily="34" charset="0"/>
                <a:sym typeface="Tahoma Bold"/>
              </a:rPr>
              <a:t> </a:t>
            </a:r>
            <a:r>
              <a:rPr lang="en-US" sz="3000" b="1" err="1">
                <a:solidFill>
                  <a:srgbClr val="000000"/>
                </a:solidFill>
                <a:latin typeface="Tahoma" panose="020B0604030504040204" pitchFamily="34" charset="0"/>
                <a:ea typeface="Tahoma" panose="020B0604030504040204" pitchFamily="34" charset="0"/>
                <a:cs typeface="Tahoma" panose="020B0604030504040204" pitchFamily="34" charset="0"/>
                <a:sym typeface="Tahoma Bold"/>
              </a:rPr>
              <a:t>hình</a:t>
            </a:r>
            <a:r>
              <a:rPr lang="en-US" sz="3000" b="1">
                <a:solidFill>
                  <a:srgbClr val="000000"/>
                </a:solidFill>
                <a:latin typeface="Tahoma" panose="020B0604030504040204" pitchFamily="34" charset="0"/>
                <a:ea typeface="Tahoma" panose="020B0604030504040204" pitchFamily="34" charset="0"/>
                <a:cs typeface="Tahoma" panose="020B0604030504040204" pitchFamily="34" charset="0"/>
                <a:sym typeface="Tahoma Bold"/>
              </a:rPr>
              <a:t>:</a:t>
            </a:r>
            <a:r>
              <a:rPr lang="en-US" sz="3000">
                <a:solidFill>
                  <a:srgbClr val="000000"/>
                </a:solidFill>
                <a:latin typeface="Tahoma"/>
                <a:ea typeface="Tahoma"/>
                <a:cs typeface="Tahoma"/>
                <a:sym typeface="Tahoma"/>
              </a:rPr>
              <a:t> </a:t>
            </a:r>
            <a:r>
              <a:rPr lang="en-US" sz="3000" err="1">
                <a:solidFill>
                  <a:srgbClr val="000000"/>
                </a:solidFill>
                <a:latin typeface="Tahoma"/>
                <a:ea typeface="Tahoma"/>
                <a:cs typeface="Tahoma"/>
                <a:sym typeface="Tahoma"/>
              </a:rPr>
              <a:t>Điều</a:t>
            </a:r>
            <a:r>
              <a:rPr lang="en-US" sz="3000">
                <a:solidFill>
                  <a:srgbClr val="000000"/>
                </a:solidFill>
                <a:latin typeface="Tahoma"/>
                <a:ea typeface="Tahoma"/>
                <a:cs typeface="Tahoma"/>
                <a:sym typeface="Tahoma"/>
              </a:rPr>
              <a:t> </a:t>
            </a:r>
            <a:r>
              <a:rPr lang="en-US" sz="3000" err="1">
                <a:solidFill>
                  <a:srgbClr val="000000"/>
                </a:solidFill>
                <a:latin typeface="Tahoma"/>
                <a:ea typeface="Tahoma"/>
                <a:cs typeface="Tahoma"/>
                <a:sym typeface="Tahoma"/>
              </a:rPr>
              <a:t>chỉnh</a:t>
            </a:r>
            <a:r>
              <a:rPr lang="en-US" sz="3000">
                <a:solidFill>
                  <a:srgbClr val="000000"/>
                </a:solidFill>
                <a:latin typeface="Tahoma"/>
                <a:ea typeface="Tahoma"/>
                <a:cs typeface="Tahoma"/>
                <a:sym typeface="Tahoma"/>
              </a:rPr>
              <a:t> </a:t>
            </a:r>
            <a:r>
              <a:rPr lang="en-US" sz="3000" err="1">
                <a:solidFill>
                  <a:srgbClr val="000000"/>
                </a:solidFill>
                <a:latin typeface="Tahoma"/>
                <a:ea typeface="Tahoma"/>
                <a:cs typeface="Tahoma"/>
                <a:sym typeface="Tahoma"/>
              </a:rPr>
              <a:t>mô</a:t>
            </a:r>
            <a:r>
              <a:rPr lang="en-US" sz="3000">
                <a:solidFill>
                  <a:srgbClr val="000000"/>
                </a:solidFill>
                <a:latin typeface="Tahoma"/>
                <a:ea typeface="Tahoma"/>
                <a:cs typeface="Tahoma"/>
                <a:sym typeface="Tahoma"/>
              </a:rPr>
              <a:t> </a:t>
            </a:r>
            <a:r>
              <a:rPr lang="en-US" sz="3000" err="1">
                <a:solidFill>
                  <a:srgbClr val="000000"/>
                </a:solidFill>
                <a:latin typeface="Tahoma"/>
                <a:ea typeface="Tahoma"/>
                <a:cs typeface="Tahoma"/>
                <a:sym typeface="Tahoma"/>
              </a:rPr>
              <a:t>hình</a:t>
            </a:r>
            <a:r>
              <a:rPr lang="en-US" sz="3000">
                <a:solidFill>
                  <a:srgbClr val="000000"/>
                </a:solidFill>
                <a:latin typeface="Tahoma"/>
                <a:ea typeface="Tahoma"/>
                <a:cs typeface="Tahoma"/>
                <a:sym typeface="Tahoma"/>
              </a:rPr>
              <a:t> </a:t>
            </a:r>
            <a:r>
              <a:rPr lang="en-US" sz="3000" err="1">
                <a:solidFill>
                  <a:srgbClr val="000000"/>
                </a:solidFill>
                <a:latin typeface="Tahoma"/>
                <a:ea typeface="Tahoma"/>
                <a:cs typeface="Tahoma"/>
                <a:sym typeface="Tahoma"/>
              </a:rPr>
              <a:t>dựa</a:t>
            </a:r>
            <a:r>
              <a:rPr lang="en-US" sz="3000">
                <a:solidFill>
                  <a:srgbClr val="000000"/>
                </a:solidFill>
                <a:latin typeface="Tahoma"/>
                <a:ea typeface="Tahoma"/>
                <a:cs typeface="Tahoma"/>
                <a:sym typeface="Tahoma"/>
              </a:rPr>
              <a:t> </a:t>
            </a:r>
            <a:r>
              <a:rPr lang="en-US" sz="3000" err="1">
                <a:solidFill>
                  <a:srgbClr val="000000"/>
                </a:solidFill>
                <a:latin typeface="Tahoma"/>
                <a:ea typeface="Tahoma"/>
                <a:cs typeface="Tahoma"/>
                <a:sym typeface="Tahoma"/>
              </a:rPr>
              <a:t>trên</a:t>
            </a:r>
            <a:r>
              <a:rPr lang="en-US" sz="3000">
                <a:solidFill>
                  <a:srgbClr val="000000"/>
                </a:solidFill>
                <a:latin typeface="Tahoma"/>
                <a:ea typeface="Tahoma"/>
                <a:cs typeface="Tahoma"/>
                <a:sym typeface="Tahoma"/>
              </a:rPr>
              <a:t> </a:t>
            </a:r>
            <a:r>
              <a:rPr lang="en-US" sz="3000" err="1">
                <a:solidFill>
                  <a:srgbClr val="000000"/>
                </a:solidFill>
                <a:latin typeface="Tahoma"/>
                <a:ea typeface="Tahoma"/>
                <a:cs typeface="Tahoma"/>
                <a:sym typeface="Tahoma"/>
              </a:rPr>
              <a:t>các</a:t>
            </a:r>
            <a:r>
              <a:rPr lang="en-US" sz="3000">
                <a:solidFill>
                  <a:srgbClr val="000000"/>
                </a:solidFill>
                <a:latin typeface="Tahoma"/>
                <a:ea typeface="Tahoma"/>
                <a:cs typeface="Tahoma"/>
                <a:sym typeface="Tahoma"/>
              </a:rPr>
              <a:t> </a:t>
            </a:r>
            <a:r>
              <a:rPr lang="en-US" sz="3000" err="1">
                <a:solidFill>
                  <a:srgbClr val="000000"/>
                </a:solidFill>
                <a:latin typeface="Tahoma"/>
                <a:ea typeface="Tahoma"/>
                <a:cs typeface="Tahoma"/>
                <a:sym typeface="Tahoma"/>
              </a:rPr>
              <a:t>biểu</a:t>
            </a:r>
            <a:r>
              <a:rPr lang="en-US" sz="3000">
                <a:solidFill>
                  <a:srgbClr val="000000"/>
                </a:solidFill>
                <a:latin typeface="Tahoma"/>
                <a:ea typeface="Tahoma"/>
                <a:cs typeface="Tahoma"/>
                <a:sym typeface="Tahoma"/>
              </a:rPr>
              <a:t> </a:t>
            </a:r>
            <a:r>
              <a:rPr lang="en-US" sz="3000" err="1">
                <a:solidFill>
                  <a:srgbClr val="000000"/>
                </a:solidFill>
                <a:latin typeface="Tahoma"/>
                <a:ea typeface="Tahoma"/>
                <a:cs typeface="Tahoma"/>
                <a:sym typeface="Tahoma"/>
              </a:rPr>
              <a:t>đồ</a:t>
            </a:r>
            <a:r>
              <a:rPr lang="en-US" sz="3000">
                <a:solidFill>
                  <a:srgbClr val="000000"/>
                </a:solidFill>
                <a:latin typeface="Tahoma"/>
                <a:ea typeface="Tahoma"/>
                <a:cs typeface="Tahoma"/>
                <a:sym typeface="Tahoma"/>
              </a:rPr>
              <a:t> </a:t>
            </a:r>
            <a:r>
              <a:rPr lang="en-US" sz="3000" err="1">
                <a:solidFill>
                  <a:srgbClr val="000000"/>
                </a:solidFill>
                <a:latin typeface="Tahoma"/>
                <a:ea typeface="Tahoma"/>
                <a:cs typeface="Tahoma"/>
                <a:sym typeface="Tahoma"/>
              </a:rPr>
              <a:t>để</a:t>
            </a:r>
            <a:r>
              <a:rPr lang="en-US" sz="3000">
                <a:solidFill>
                  <a:srgbClr val="000000"/>
                </a:solidFill>
                <a:latin typeface="Tahoma"/>
                <a:ea typeface="Tahoma"/>
                <a:cs typeface="Tahoma"/>
                <a:sym typeface="Tahoma"/>
              </a:rPr>
              <a:t> </a:t>
            </a:r>
            <a:r>
              <a:rPr lang="en-US" sz="3000" err="1">
                <a:solidFill>
                  <a:srgbClr val="000000"/>
                </a:solidFill>
                <a:latin typeface="Tahoma"/>
                <a:ea typeface="Tahoma"/>
                <a:cs typeface="Tahoma"/>
                <a:sym typeface="Tahoma"/>
              </a:rPr>
              <a:t>cải</a:t>
            </a:r>
            <a:r>
              <a:rPr lang="en-US" sz="3000">
                <a:solidFill>
                  <a:srgbClr val="000000"/>
                </a:solidFill>
                <a:latin typeface="Tahoma"/>
                <a:ea typeface="Tahoma"/>
                <a:cs typeface="Tahoma"/>
                <a:sym typeface="Tahoma"/>
              </a:rPr>
              <a:t> </a:t>
            </a:r>
            <a:r>
              <a:rPr lang="en-US" sz="3000" err="1">
                <a:solidFill>
                  <a:srgbClr val="000000"/>
                </a:solidFill>
                <a:latin typeface="Tahoma"/>
                <a:ea typeface="Tahoma"/>
                <a:cs typeface="Tahoma"/>
                <a:sym typeface="Tahoma"/>
              </a:rPr>
              <a:t>thiện</a:t>
            </a:r>
            <a:r>
              <a:rPr lang="en-US" sz="3000">
                <a:solidFill>
                  <a:srgbClr val="000000"/>
                </a:solidFill>
                <a:latin typeface="Tahoma"/>
                <a:ea typeface="Tahoma"/>
                <a:cs typeface="Tahoma"/>
                <a:sym typeface="Tahoma"/>
              </a:rPr>
              <a:t> </a:t>
            </a:r>
            <a:r>
              <a:rPr lang="en-US" sz="3000" err="1">
                <a:solidFill>
                  <a:srgbClr val="000000"/>
                </a:solidFill>
                <a:latin typeface="Tahoma"/>
                <a:ea typeface="Tahoma"/>
                <a:cs typeface="Tahoma"/>
                <a:sym typeface="Tahoma"/>
              </a:rPr>
              <a:t>độ</a:t>
            </a:r>
            <a:r>
              <a:rPr lang="en-US" sz="3000">
                <a:solidFill>
                  <a:srgbClr val="000000"/>
                </a:solidFill>
                <a:latin typeface="Tahoma"/>
                <a:ea typeface="Tahoma"/>
                <a:cs typeface="Tahoma"/>
                <a:sym typeface="Tahoma"/>
              </a:rPr>
              <a:t> </a:t>
            </a:r>
            <a:r>
              <a:rPr lang="en-US" sz="3000" err="1">
                <a:solidFill>
                  <a:srgbClr val="000000"/>
                </a:solidFill>
                <a:latin typeface="Tahoma"/>
                <a:ea typeface="Tahoma"/>
                <a:cs typeface="Tahoma"/>
                <a:sym typeface="Tahoma"/>
              </a:rPr>
              <a:t>chính</a:t>
            </a:r>
            <a:r>
              <a:rPr lang="en-US" sz="3000">
                <a:solidFill>
                  <a:srgbClr val="000000"/>
                </a:solidFill>
                <a:latin typeface="Tahoma"/>
                <a:ea typeface="Tahoma"/>
                <a:cs typeface="Tahoma"/>
                <a:sym typeface="Tahoma"/>
              </a:rPr>
              <a:t> </a:t>
            </a:r>
            <a:r>
              <a:rPr lang="en-US" sz="3000" err="1">
                <a:solidFill>
                  <a:srgbClr val="000000"/>
                </a:solidFill>
                <a:latin typeface="Tahoma"/>
                <a:ea typeface="Tahoma"/>
                <a:cs typeface="Tahoma"/>
                <a:sym typeface="Tahoma"/>
              </a:rPr>
              <a:t>xác</a:t>
            </a:r>
            <a:r>
              <a:rPr lang="en-US" sz="3000">
                <a:solidFill>
                  <a:srgbClr val="000000"/>
                </a:solidFill>
                <a:latin typeface="Tahoma"/>
                <a:ea typeface="Tahoma"/>
                <a:cs typeface="Tahoma"/>
                <a:sym typeface="Tahoma"/>
              </a:rPr>
              <a:t>.</a:t>
            </a:r>
          </a:p>
        </p:txBody>
      </p:sp>
      <p:sp>
        <p:nvSpPr>
          <p:cNvPr id="20" name="TextBox 20"/>
          <p:cNvSpPr txBox="1"/>
          <p:nvPr/>
        </p:nvSpPr>
        <p:spPr>
          <a:xfrm>
            <a:off x="1301396" y="1450204"/>
            <a:ext cx="9061803" cy="643894"/>
          </a:xfrm>
          <a:prstGeom prst="rect">
            <a:avLst/>
          </a:prstGeom>
        </p:spPr>
        <p:txBody>
          <a:bodyPr wrap="square" lIns="0" tIns="0" rIns="0" bIns="0" rtlCol="0" anchor="t">
            <a:spAutoFit/>
          </a:bodyPr>
          <a:lstStyle/>
          <a:p>
            <a:pPr algn="l">
              <a:lnSpc>
                <a:spcPts val="5599"/>
              </a:lnSpc>
            </a:pPr>
            <a:r>
              <a:rPr lang="en-US" sz="3999" b="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7. Delta Lake </a:t>
            </a:r>
            <a:r>
              <a:rPr lang="en-US" sz="3999" b="1" err="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với</a:t>
            </a:r>
            <a:r>
              <a:rPr lang="en-US" sz="3999" b="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 Machine Learning</a:t>
            </a:r>
          </a:p>
        </p:txBody>
      </p:sp>
      <p:sp>
        <p:nvSpPr>
          <p:cNvPr id="21" name="TextBox 21"/>
          <p:cNvSpPr txBox="1"/>
          <p:nvPr/>
        </p:nvSpPr>
        <p:spPr>
          <a:xfrm>
            <a:off x="1301397" y="2255216"/>
            <a:ext cx="8156830" cy="1835150"/>
          </a:xfrm>
          <a:prstGeom prst="rect">
            <a:avLst/>
          </a:prstGeom>
        </p:spPr>
        <p:txBody>
          <a:bodyPr lIns="0" tIns="0" rIns="0" bIns="0" rtlCol="0" anchor="t">
            <a:spAutoFit/>
          </a:bodyPr>
          <a:lstStyle/>
          <a:p>
            <a:pPr marL="0" lvl="0" indent="0" algn="l">
              <a:lnSpc>
                <a:spcPts val="4900"/>
              </a:lnSpc>
              <a:spcBef>
                <a:spcPct val="0"/>
              </a:spcBef>
            </a:pPr>
            <a:r>
              <a:rPr lang="en-US" sz="3500" b="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7.4. </a:t>
            </a:r>
            <a:r>
              <a:rPr lang="en-US" sz="3500" b="1" err="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Đánh</a:t>
            </a:r>
            <a:r>
              <a:rPr lang="en-US" sz="3500" b="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 </a:t>
            </a:r>
            <a:r>
              <a:rPr lang="en-US" sz="3500" b="1" err="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Giá</a:t>
            </a:r>
            <a:r>
              <a:rPr lang="en-US" sz="3500" b="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 </a:t>
            </a:r>
            <a:r>
              <a:rPr lang="en-US" sz="3500" b="1" err="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Mô</a:t>
            </a:r>
            <a:r>
              <a:rPr lang="en-US" sz="3500" b="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 </a:t>
            </a:r>
            <a:r>
              <a:rPr lang="en-US" sz="3500" b="1" err="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Hình</a:t>
            </a:r>
            <a:r>
              <a:rPr lang="en-US" sz="3500" b="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 </a:t>
            </a:r>
            <a:r>
              <a:rPr lang="en-US" sz="3500" b="1" err="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Hồi</a:t>
            </a:r>
            <a:r>
              <a:rPr lang="en-US" sz="3500" b="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 Quy </a:t>
            </a:r>
            <a:r>
              <a:rPr lang="en-US" sz="3500" b="1" err="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Tuyến</a:t>
            </a:r>
            <a:r>
              <a:rPr lang="en-US" sz="3500" b="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 </a:t>
            </a:r>
            <a:r>
              <a:rPr lang="en-US" sz="3500" b="1" err="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Tính</a:t>
            </a:r>
            <a:r>
              <a:rPr lang="en-US" sz="3500" b="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 </a:t>
            </a:r>
            <a:r>
              <a:rPr lang="en-US" sz="3500" b="1" err="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Trên</a:t>
            </a:r>
            <a:r>
              <a:rPr lang="en-US" sz="3500" b="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 </a:t>
            </a:r>
            <a:r>
              <a:rPr lang="en-US" sz="3500" b="1" err="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Dữ</a:t>
            </a:r>
            <a:r>
              <a:rPr lang="en-US" sz="3500" b="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 </a:t>
            </a:r>
            <a:r>
              <a:rPr lang="en-US" sz="3500" b="1" err="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Liệu</a:t>
            </a:r>
            <a:r>
              <a:rPr lang="en-US" sz="3500" b="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 Delta Lake </a:t>
            </a:r>
            <a:r>
              <a:rPr lang="en-US" sz="3500" b="1" err="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Với</a:t>
            </a:r>
            <a:r>
              <a:rPr lang="en-US" sz="3500" b="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 </a:t>
            </a:r>
            <a:r>
              <a:rPr lang="en-US" sz="3500" b="1" err="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Biểu</a:t>
            </a:r>
            <a:r>
              <a:rPr lang="en-US" sz="3500" b="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 </a:t>
            </a:r>
            <a:r>
              <a:rPr lang="en-US" sz="3500" b="1" err="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Đồ</a:t>
            </a:r>
            <a:r>
              <a:rPr lang="en-US" sz="3500" b="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 </a:t>
            </a:r>
            <a:r>
              <a:rPr lang="en-US" sz="3500" b="1" err="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Phân</a:t>
            </a:r>
            <a:r>
              <a:rPr lang="en-US" sz="3500" b="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 </a:t>
            </a:r>
            <a:r>
              <a:rPr lang="en-US" sz="3500" b="1" err="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Tán</a:t>
            </a:r>
            <a:r>
              <a:rPr lang="en-US" sz="3500" b="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 </a:t>
            </a:r>
            <a:r>
              <a:rPr lang="en-US" sz="3500" b="1" err="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và</a:t>
            </a:r>
            <a:r>
              <a:rPr lang="en-US" sz="3500" b="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 Sai </a:t>
            </a:r>
            <a:r>
              <a:rPr lang="en-US" sz="3500" b="1" err="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Số</a:t>
            </a:r>
            <a:endParaRPr lang="en-US" sz="3500" b="1">
              <a:solidFill>
                <a:srgbClr val="3972F0"/>
              </a:solidFill>
              <a:latin typeface="Tahoma" panose="020B0604030504040204" pitchFamily="34" charset="0"/>
              <a:ea typeface="Tahoma" panose="020B0604030504040204" pitchFamily="34" charset="0"/>
              <a:cs typeface="Tahoma" panose="020B0604030504040204" pitchFamily="34" charset="0"/>
              <a:sym typeface="Tahoma Bold"/>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026458" y="-698443"/>
            <a:ext cx="1396886" cy="1396886"/>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3972F0">
                    <a:alpha val="100000"/>
                  </a:srgbClr>
                </a:gs>
                <a:gs pos="100000">
                  <a:srgbClr val="1CDAFF">
                    <a:alpha val="100000"/>
                  </a:srgbClr>
                </a:gs>
              </a:gsLst>
              <a:lin ang="5400000"/>
            </a:gradFill>
          </p:spPr>
          <p:txBody>
            <a:bodyPr/>
            <a:lstStyle/>
            <a:p>
              <a:endParaRPr lang="en-US">
                <a:latin typeface="Tahoma" panose="020B0604030504040204" pitchFamily="34" charset="0"/>
              </a:endParaRPr>
            </a:p>
          </p:txBody>
        </p:sp>
        <p:sp>
          <p:nvSpPr>
            <p:cNvPr id="4" name="TextBox 4"/>
            <p:cNvSpPr txBox="1"/>
            <p:nvPr/>
          </p:nvSpPr>
          <p:spPr>
            <a:xfrm>
              <a:off x="76200" y="28575"/>
              <a:ext cx="660400" cy="708025"/>
            </a:xfrm>
            <a:prstGeom prst="rect">
              <a:avLst/>
            </a:prstGeom>
          </p:spPr>
          <p:txBody>
            <a:bodyPr lIns="50800" tIns="50800" rIns="50800" bIns="50800" rtlCol="0" anchor="ctr"/>
            <a:lstStyle/>
            <a:p>
              <a:pPr algn="ctr">
                <a:lnSpc>
                  <a:spcPts val="2659"/>
                </a:lnSpc>
                <a:spcBef>
                  <a:spcPct val="0"/>
                </a:spcBef>
              </a:pPr>
              <a:endParaRPr>
                <a:latin typeface="Tahoma" panose="020B0604030504040204" pitchFamily="34" charset="0"/>
              </a:endParaRPr>
            </a:p>
          </p:txBody>
        </p:sp>
      </p:grpSp>
      <p:grpSp>
        <p:nvGrpSpPr>
          <p:cNvPr id="5" name="Group 5"/>
          <p:cNvGrpSpPr/>
          <p:nvPr/>
        </p:nvGrpSpPr>
        <p:grpSpPr>
          <a:xfrm>
            <a:off x="9654517" y="3391923"/>
            <a:ext cx="1396886" cy="1396886"/>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3972F0">
                    <a:alpha val="100000"/>
                  </a:srgbClr>
                </a:gs>
                <a:gs pos="100000">
                  <a:srgbClr val="1CDAFF">
                    <a:alpha val="100000"/>
                  </a:srgbClr>
                </a:gs>
              </a:gsLst>
              <a:lin ang="5400000"/>
            </a:gradFill>
          </p:spPr>
          <p:txBody>
            <a:bodyPr/>
            <a:lstStyle/>
            <a:p>
              <a:endParaRPr lang="en-US">
                <a:latin typeface="Tahoma" panose="020B0604030504040204" pitchFamily="34" charset="0"/>
              </a:endParaRPr>
            </a:p>
          </p:txBody>
        </p:sp>
        <p:sp>
          <p:nvSpPr>
            <p:cNvPr id="7" name="TextBox 7"/>
            <p:cNvSpPr txBox="1"/>
            <p:nvPr/>
          </p:nvSpPr>
          <p:spPr>
            <a:xfrm>
              <a:off x="76200" y="28575"/>
              <a:ext cx="660400" cy="708025"/>
            </a:xfrm>
            <a:prstGeom prst="rect">
              <a:avLst/>
            </a:prstGeom>
          </p:spPr>
          <p:txBody>
            <a:bodyPr lIns="50800" tIns="50800" rIns="50800" bIns="50800" rtlCol="0" anchor="ctr"/>
            <a:lstStyle/>
            <a:p>
              <a:pPr algn="ctr">
                <a:lnSpc>
                  <a:spcPts val="2659"/>
                </a:lnSpc>
                <a:spcBef>
                  <a:spcPct val="0"/>
                </a:spcBef>
              </a:pPr>
              <a:endParaRPr>
                <a:latin typeface="Tahoma" panose="020B0604030504040204" pitchFamily="34" charset="0"/>
              </a:endParaRPr>
            </a:p>
          </p:txBody>
        </p:sp>
      </p:grpSp>
      <p:grpSp>
        <p:nvGrpSpPr>
          <p:cNvPr id="8" name="Group 8"/>
          <p:cNvGrpSpPr/>
          <p:nvPr/>
        </p:nvGrpSpPr>
        <p:grpSpPr>
          <a:xfrm>
            <a:off x="-538171" y="9258300"/>
            <a:ext cx="2843208" cy="2843208"/>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3972F0">
                    <a:alpha val="100000"/>
                  </a:srgbClr>
                </a:gs>
                <a:gs pos="100000">
                  <a:srgbClr val="1CDAFF">
                    <a:alpha val="100000"/>
                  </a:srgbClr>
                </a:gs>
              </a:gsLst>
              <a:lin ang="5400000"/>
            </a:gradFill>
          </p:spPr>
          <p:txBody>
            <a:bodyPr/>
            <a:lstStyle/>
            <a:p>
              <a:endParaRPr lang="en-US">
                <a:latin typeface="Tahoma" panose="020B0604030504040204" pitchFamily="34" charset="0"/>
              </a:endParaRPr>
            </a:p>
          </p:txBody>
        </p:sp>
        <p:sp>
          <p:nvSpPr>
            <p:cNvPr id="10" name="TextBox 10"/>
            <p:cNvSpPr txBox="1"/>
            <p:nvPr/>
          </p:nvSpPr>
          <p:spPr>
            <a:xfrm>
              <a:off x="76200" y="28575"/>
              <a:ext cx="660400" cy="708025"/>
            </a:xfrm>
            <a:prstGeom prst="rect">
              <a:avLst/>
            </a:prstGeom>
          </p:spPr>
          <p:txBody>
            <a:bodyPr lIns="50800" tIns="50800" rIns="50800" bIns="50800" rtlCol="0" anchor="ctr"/>
            <a:lstStyle/>
            <a:p>
              <a:pPr algn="ctr">
                <a:lnSpc>
                  <a:spcPts val="2659"/>
                </a:lnSpc>
                <a:spcBef>
                  <a:spcPct val="0"/>
                </a:spcBef>
              </a:pPr>
              <a:endParaRPr>
                <a:latin typeface="Tahoma" panose="020B0604030504040204" pitchFamily="34" charset="0"/>
              </a:endParaRPr>
            </a:p>
          </p:txBody>
        </p:sp>
      </p:grpSp>
      <p:sp>
        <p:nvSpPr>
          <p:cNvPr id="11" name="Freeform 11"/>
          <p:cNvSpPr/>
          <p:nvPr/>
        </p:nvSpPr>
        <p:spPr>
          <a:xfrm>
            <a:off x="-883433" y="4489895"/>
            <a:ext cx="1766866" cy="969568"/>
          </a:xfrm>
          <a:custGeom>
            <a:avLst/>
            <a:gdLst/>
            <a:ahLst/>
            <a:cxnLst/>
            <a:rect l="l" t="t" r="r" b="b"/>
            <a:pathLst>
              <a:path w="1766866" h="969568">
                <a:moveTo>
                  <a:pt x="0" y="0"/>
                </a:moveTo>
                <a:lnTo>
                  <a:pt x="1766866" y="0"/>
                </a:lnTo>
                <a:lnTo>
                  <a:pt x="1766866" y="969568"/>
                </a:lnTo>
                <a:lnTo>
                  <a:pt x="0" y="96956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latin typeface="Tahoma" panose="020B0604030504040204" pitchFamily="34" charset="0"/>
            </a:endParaRPr>
          </a:p>
        </p:txBody>
      </p:sp>
      <p:sp>
        <p:nvSpPr>
          <p:cNvPr id="12" name="Freeform 12"/>
          <p:cNvSpPr/>
          <p:nvPr/>
        </p:nvSpPr>
        <p:spPr>
          <a:xfrm rot="5400000">
            <a:off x="9356684" y="7890083"/>
            <a:ext cx="1766866" cy="969568"/>
          </a:xfrm>
          <a:custGeom>
            <a:avLst/>
            <a:gdLst/>
            <a:ahLst/>
            <a:cxnLst/>
            <a:rect l="l" t="t" r="r" b="b"/>
            <a:pathLst>
              <a:path w="1766866" h="969568">
                <a:moveTo>
                  <a:pt x="0" y="0"/>
                </a:moveTo>
                <a:lnTo>
                  <a:pt x="1766867" y="0"/>
                </a:lnTo>
                <a:lnTo>
                  <a:pt x="1766867" y="969568"/>
                </a:lnTo>
                <a:lnTo>
                  <a:pt x="0" y="96956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latin typeface="Tahoma" panose="020B0604030504040204" pitchFamily="34" charset="0"/>
            </a:endParaRPr>
          </a:p>
        </p:txBody>
      </p:sp>
      <p:grpSp>
        <p:nvGrpSpPr>
          <p:cNvPr id="13" name="Group 13"/>
          <p:cNvGrpSpPr/>
          <p:nvPr/>
        </p:nvGrpSpPr>
        <p:grpSpPr>
          <a:xfrm>
            <a:off x="10803966" y="-1278586"/>
            <a:ext cx="10194791" cy="12844173"/>
            <a:chOff x="0" y="0"/>
            <a:chExt cx="2685048" cy="3382827"/>
          </a:xfrm>
        </p:grpSpPr>
        <p:sp>
          <p:nvSpPr>
            <p:cNvPr id="14" name="Freeform 14"/>
            <p:cNvSpPr/>
            <p:nvPr/>
          </p:nvSpPr>
          <p:spPr>
            <a:xfrm>
              <a:off x="0" y="0"/>
              <a:ext cx="2685048" cy="3382827"/>
            </a:xfrm>
            <a:custGeom>
              <a:avLst/>
              <a:gdLst/>
              <a:ahLst/>
              <a:cxnLst/>
              <a:rect l="l" t="t" r="r" b="b"/>
              <a:pathLst>
                <a:path w="2685048" h="3382827">
                  <a:moveTo>
                    <a:pt x="38729" y="0"/>
                  </a:moveTo>
                  <a:lnTo>
                    <a:pt x="2646319" y="0"/>
                  </a:lnTo>
                  <a:cubicBezTo>
                    <a:pt x="2667708" y="0"/>
                    <a:pt x="2685048" y="17340"/>
                    <a:pt x="2685048" y="38729"/>
                  </a:cubicBezTo>
                  <a:lnTo>
                    <a:pt x="2685048" y="3344098"/>
                  </a:lnTo>
                  <a:cubicBezTo>
                    <a:pt x="2685048" y="3365488"/>
                    <a:pt x="2667708" y="3382827"/>
                    <a:pt x="2646319" y="3382827"/>
                  </a:cubicBezTo>
                  <a:lnTo>
                    <a:pt x="38729" y="3382827"/>
                  </a:lnTo>
                  <a:cubicBezTo>
                    <a:pt x="17340" y="3382827"/>
                    <a:pt x="0" y="3365488"/>
                    <a:pt x="0" y="3344098"/>
                  </a:cubicBezTo>
                  <a:lnTo>
                    <a:pt x="0" y="38729"/>
                  </a:lnTo>
                  <a:cubicBezTo>
                    <a:pt x="0" y="17340"/>
                    <a:pt x="17340" y="0"/>
                    <a:pt x="38729" y="0"/>
                  </a:cubicBezTo>
                  <a:close/>
                </a:path>
              </a:pathLst>
            </a:custGeom>
            <a:solidFill>
              <a:srgbClr val="3972F0"/>
            </a:solidFill>
          </p:spPr>
          <p:txBody>
            <a:bodyPr/>
            <a:lstStyle/>
            <a:p>
              <a:endParaRPr lang="en-US">
                <a:latin typeface="Tahoma" panose="020B0604030504040204" pitchFamily="34" charset="0"/>
              </a:endParaRPr>
            </a:p>
          </p:txBody>
        </p:sp>
        <p:sp>
          <p:nvSpPr>
            <p:cNvPr id="15" name="TextBox 15"/>
            <p:cNvSpPr txBox="1"/>
            <p:nvPr/>
          </p:nvSpPr>
          <p:spPr>
            <a:xfrm>
              <a:off x="0" y="-47625"/>
              <a:ext cx="2685048" cy="3430452"/>
            </a:xfrm>
            <a:prstGeom prst="rect">
              <a:avLst/>
            </a:prstGeom>
          </p:spPr>
          <p:txBody>
            <a:bodyPr lIns="50800" tIns="50800" rIns="50800" bIns="50800" rtlCol="0" anchor="ctr"/>
            <a:lstStyle/>
            <a:p>
              <a:pPr algn="ctr">
                <a:lnSpc>
                  <a:spcPts val="2659"/>
                </a:lnSpc>
              </a:pPr>
              <a:endParaRPr>
                <a:latin typeface="Tahoma" panose="020B0604030504040204" pitchFamily="34" charset="0"/>
              </a:endParaRPr>
            </a:p>
          </p:txBody>
        </p:sp>
      </p:grpSp>
      <p:sp>
        <p:nvSpPr>
          <p:cNvPr id="16" name="Freeform 16"/>
          <p:cNvSpPr/>
          <p:nvPr/>
        </p:nvSpPr>
        <p:spPr>
          <a:xfrm>
            <a:off x="1618456" y="4290391"/>
            <a:ext cx="7301038" cy="5485187"/>
          </a:xfrm>
          <a:custGeom>
            <a:avLst/>
            <a:gdLst/>
            <a:ahLst/>
            <a:cxnLst/>
            <a:rect l="l" t="t" r="r" b="b"/>
            <a:pathLst>
              <a:path w="7301038" h="5485187">
                <a:moveTo>
                  <a:pt x="0" y="0"/>
                </a:moveTo>
                <a:lnTo>
                  <a:pt x="7301038" y="0"/>
                </a:lnTo>
                <a:lnTo>
                  <a:pt x="7301038" y="5485187"/>
                </a:lnTo>
                <a:lnTo>
                  <a:pt x="0" y="5485187"/>
                </a:lnTo>
                <a:lnTo>
                  <a:pt x="0" y="0"/>
                </a:lnTo>
                <a:close/>
              </a:path>
            </a:pathLst>
          </a:custGeom>
          <a:blipFill>
            <a:blip r:embed="rId4"/>
            <a:stretch>
              <a:fillRect/>
            </a:stretch>
          </a:blipFill>
        </p:spPr>
        <p:txBody>
          <a:bodyPr/>
          <a:lstStyle/>
          <a:p>
            <a:endParaRPr lang="en-US">
              <a:latin typeface="Tahoma" panose="020B0604030504040204" pitchFamily="34" charset="0"/>
            </a:endParaRPr>
          </a:p>
        </p:txBody>
      </p:sp>
      <p:sp>
        <p:nvSpPr>
          <p:cNvPr id="17" name="TextBox 17"/>
          <p:cNvSpPr txBox="1"/>
          <p:nvPr/>
        </p:nvSpPr>
        <p:spPr>
          <a:xfrm>
            <a:off x="11051403" y="4432745"/>
            <a:ext cx="7049832" cy="3181350"/>
          </a:xfrm>
          <a:prstGeom prst="rect">
            <a:avLst/>
          </a:prstGeom>
        </p:spPr>
        <p:txBody>
          <a:bodyPr lIns="0" tIns="0" rIns="0" bIns="0" rtlCol="0" anchor="t">
            <a:spAutoFit/>
          </a:bodyPr>
          <a:lstStyle/>
          <a:p>
            <a:pPr marL="647700" lvl="1" indent="-323850" algn="just">
              <a:lnSpc>
                <a:spcPts val="4200"/>
              </a:lnSpc>
              <a:buFont typeface="Arial"/>
              <a:buChar char="•"/>
            </a:pPr>
            <a:r>
              <a:rPr lang="en-US" sz="3000">
                <a:solidFill>
                  <a:srgbClr val="FFFFFF"/>
                </a:solidFill>
                <a:latin typeface="Tahoma"/>
                <a:ea typeface="Tahoma"/>
                <a:cs typeface="Tahoma"/>
                <a:sym typeface="Tahoma"/>
              </a:rPr>
              <a:t>Biểu đồ cho thấy các điểm dữ liệu gần đường chéo y = x.</a:t>
            </a:r>
          </a:p>
          <a:p>
            <a:pPr marL="647700" lvl="1" indent="-323850" algn="just">
              <a:lnSpc>
                <a:spcPts val="4200"/>
              </a:lnSpc>
              <a:buFont typeface="Arial"/>
              <a:buChar char="•"/>
            </a:pPr>
            <a:r>
              <a:rPr lang="en-US" sz="3000">
                <a:solidFill>
                  <a:srgbClr val="FFFFFF"/>
                </a:solidFill>
                <a:latin typeface="Tahoma"/>
                <a:ea typeface="Tahoma"/>
                <a:cs typeface="Tahoma"/>
                <a:sym typeface="Tahoma"/>
              </a:rPr>
              <a:t>Mô hình dự đoán chính xác, giá trị thực tế và dự đoán gần như trùng khớp.</a:t>
            </a:r>
          </a:p>
          <a:p>
            <a:pPr marL="647700" lvl="1" indent="-323850" algn="just">
              <a:lnSpc>
                <a:spcPts val="4200"/>
              </a:lnSpc>
              <a:buFont typeface="Arial"/>
              <a:buChar char="•"/>
            </a:pPr>
            <a:r>
              <a:rPr lang="en-US" sz="3000">
                <a:solidFill>
                  <a:srgbClr val="FFFFFF"/>
                </a:solidFill>
                <a:latin typeface="Tahoma"/>
                <a:ea typeface="Tahoma"/>
                <a:cs typeface="Tahoma"/>
                <a:sym typeface="Tahoma"/>
              </a:rPr>
              <a:t>Không có sai số lớn, hiệu suất tối ưu.</a:t>
            </a:r>
          </a:p>
        </p:txBody>
      </p:sp>
      <p:sp>
        <p:nvSpPr>
          <p:cNvPr id="18" name="Freeform 18"/>
          <p:cNvSpPr/>
          <p:nvPr/>
        </p:nvSpPr>
        <p:spPr>
          <a:xfrm rot="2599173">
            <a:off x="6768923" y="836536"/>
            <a:ext cx="635068" cy="585453"/>
          </a:xfrm>
          <a:custGeom>
            <a:avLst/>
            <a:gdLst/>
            <a:ahLst/>
            <a:cxnLst/>
            <a:rect l="l" t="t" r="r" b="b"/>
            <a:pathLst>
              <a:path w="635068" h="585453">
                <a:moveTo>
                  <a:pt x="0" y="0"/>
                </a:moveTo>
                <a:lnTo>
                  <a:pt x="635068" y="0"/>
                </a:lnTo>
                <a:lnTo>
                  <a:pt x="635068" y="585453"/>
                </a:lnTo>
                <a:lnTo>
                  <a:pt x="0" y="585453"/>
                </a:lnTo>
                <a:lnTo>
                  <a:pt x="0" y="0"/>
                </a:lnTo>
                <a:close/>
              </a:path>
            </a:pathLst>
          </a:custGeom>
          <a:blipFill>
            <a:blip r:embed="rId5">
              <a:extLst>
                <a:ext uri="{96DAC541-7B7A-43D3-8B79-37D633B846F1}">
                  <asvg:svgBlip xmlns:asvg="http://schemas.microsoft.com/office/drawing/2016/SVG/main" r:embed="rId6"/>
                </a:ext>
              </a:extLst>
            </a:blip>
            <a:stretch>
              <a:fillRect l="-31484" t="-39236" r="-39297" b="-46019"/>
            </a:stretch>
          </a:blipFill>
        </p:spPr>
        <p:txBody>
          <a:bodyPr/>
          <a:lstStyle/>
          <a:p>
            <a:endParaRPr lang="en-US">
              <a:latin typeface="Tahoma" panose="020B0604030504040204" pitchFamily="34" charset="0"/>
            </a:endParaRPr>
          </a:p>
        </p:txBody>
      </p:sp>
      <p:sp>
        <p:nvSpPr>
          <p:cNvPr id="19" name="TextBox 19"/>
          <p:cNvSpPr txBox="1"/>
          <p:nvPr/>
        </p:nvSpPr>
        <p:spPr>
          <a:xfrm>
            <a:off x="1301396" y="1450204"/>
            <a:ext cx="9175321" cy="643894"/>
          </a:xfrm>
          <a:prstGeom prst="rect">
            <a:avLst/>
          </a:prstGeom>
        </p:spPr>
        <p:txBody>
          <a:bodyPr wrap="square" lIns="0" tIns="0" rIns="0" bIns="0" rtlCol="0" anchor="t">
            <a:spAutoFit/>
          </a:bodyPr>
          <a:lstStyle/>
          <a:p>
            <a:pPr algn="l">
              <a:lnSpc>
                <a:spcPts val="5599"/>
              </a:lnSpc>
            </a:pPr>
            <a:r>
              <a:rPr lang="en-US" sz="3999" b="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7. Delta Lake </a:t>
            </a:r>
            <a:r>
              <a:rPr lang="en-US" sz="3999" b="1" err="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với</a:t>
            </a:r>
            <a:r>
              <a:rPr lang="en-US" sz="3999" b="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 Machine Learning</a:t>
            </a:r>
          </a:p>
        </p:txBody>
      </p:sp>
      <p:sp>
        <p:nvSpPr>
          <p:cNvPr id="20" name="TextBox 20"/>
          <p:cNvSpPr txBox="1"/>
          <p:nvPr/>
        </p:nvSpPr>
        <p:spPr>
          <a:xfrm>
            <a:off x="1301397" y="2255216"/>
            <a:ext cx="8156830" cy="1835150"/>
          </a:xfrm>
          <a:prstGeom prst="rect">
            <a:avLst/>
          </a:prstGeom>
        </p:spPr>
        <p:txBody>
          <a:bodyPr lIns="0" tIns="0" rIns="0" bIns="0" rtlCol="0" anchor="t">
            <a:spAutoFit/>
          </a:bodyPr>
          <a:lstStyle/>
          <a:p>
            <a:pPr marL="0" lvl="0" indent="0" algn="l">
              <a:lnSpc>
                <a:spcPts val="4900"/>
              </a:lnSpc>
              <a:spcBef>
                <a:spcPct val="0"/>
              </a:spcBef>
            </a:pPr>
            <a:r>
              <a:rPr lang="en-US" sz="3500" b="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7.4. </a:t>
            </a:r>
            <a:r>
              <a:rPr lang="en-US" sz="3500" b="1" err="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Đánh</a:t>
            </a:r>
            <a:r>
              <a:rPr lang="en-US" sz="3500" b="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 </a:t>
            </a:r>
            <a:r>
              <a:rPr lang="en-US" sz="3500" b="1" err="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Giá</a:t>
            </a:r>
            <a:r>
              <a:rPr lang="en-US" sz="3500" b="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 </a:t>
            </a:r>
            <a:r>
              <a:rPr lang="en-US" sz="3500" b="1" err="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Mô</a:t>
            </a:r>
            <a:r>
              <a:rPr lang="en-US" sz="3500" b="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 </a:t>
            </a:r>
            <a:r>
              <a:rPr lang="en-US" sz="3500" b="1" err="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Hình</a:t>
            </a:r>
            <a:r>
              <a:rPr lang="en-US" sz="3500" b="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 </a:t>
            </a:r>
            <a:r>
              <a:rPr lang="en-US" sz="3500" b="1" err="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Hồi</a:t>
            </a:r>
            <a:r>
              <a:rPr lang="en-US" sz="3500" b="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 Quy </a:t>
            </a:r>
            <a:r>
              <a:rPr lang="en-US" sz="3500" b="1" err="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Tuyến</a:t>
            </a:r>
            <a:r>
              <a:rPr lang="en-US" sz="3500" b="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 </a:t>
            </a:r>
            <a:r>
              <a:rPr lang="en-US" sz="3500" b="1" err="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Tính</a:t>
            </a:r>
            <a:r>
              <a:rPr lang="en-US" sz="3500" b="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 </a:t>
            </a:r>
            <a:r>
              <a:rPr lang="en-US" sz="3500" b="1" err="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Trên</a:t>
            </a:r>
            <a:r>
              <a:rPr lang="en-US" sz="3500" b="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 </a:t>
            </a:r>
            <a:r>
              <a:rPr lang="en-US" sz="3500" b="1" err="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Dữ</a:t>
            </a:r>
            <a:r>
              <a:rPr lang="en-US" sz="3500" b="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 </a:t>
            </a:r>
            <a:r>
              <a:rPr lang="en-US" sz="3500" b="1" err="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Liệu</a:t>
            </a:r>
            <a:r>
              <a:rPr lang="en-US" sz="3500" b="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 Delta Lake </a:t>
            </a:r>
            <a:r>
              <a:rPr lang="en-US" sz="3500" b="1" err="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Với</a:t>
            </a:r>
            <a:r>
              <a:rPr lang="en-US" sz="3500" b="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 </a:t>
            </a:r>
            <a:r>
              <a:rPr lang="en-US" sz="3500" b="1" err="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Biểu</a:t>
            </a:r>
            <a:r>
              <a:rPr lang="en-US" sz="3500" b="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 </a:t>
            </a:r>
            <a:r>
              <a:rPr lang="en-US" sz="3500" b="1" err="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Đồ</a:t>
            </a:r>
            <a:r>
              <a:rPr lang="en-US" sz="3500" b="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 </a:t>
            </a:r>
            <a:r>
              <a:rPr lang="en-US" sz="3500" b="1" err="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Phân</a:t>
            </a:r>
            <a:r>
              <a:rPr lang="en-US" sz="3500" b="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 </a:t>
            </a:r>
            <a:r>
              <a:rPr lang="en-US" sz="3500" b="1" err="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Tán</a:t>
            </a:r>
            <a:r>
              <a:rPr lang="en-US" sz="3500" b="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 </a:t>
            </a:r>
            <a:r>
              <a:rPr lang="en-US" sz="3500" b="1" err="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và</a:t>
            </a:r>
            <a:r>
              <a:rPr lang="en-US" sz="3500" b="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 Sai </a:t>
            </a:r>
            <a:r>
              <a:rPr lang="en-US" sz="3500" b="1" err="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Số</a:t>
            </a:r>
            <a:endParaRPr lang="en-US" sz="3500" b="1">
              <a:solidFill>
                <a:srgbClr val="3972F0"/>
              </a:solidFill>
              <a:latin typeface="Tahoma" panose="020B0604030504040204" pitchFamily="34" charset="0"/>
              <a:ea typeface="Tahoma" panose="020B0604030504040204" pitchFamily="34" charset="0"/>
              <a:cs typeface="Tahoma" panose="020B0604030504040204" pitchFamily="34" charset="0"/>
              <a:sym typeface="Tahoma Bold"/>
            </a:endParaRPr>
          </a:p>
        </p:txBody>
      </p:sp>
      <p:sp>
        <p:nvSpPr>
          <p:cNvPr id="21" name="Freeform 21"/>
          <p:cNvSpPr/>
          <p:nvPr/>
        </p:nvSpPr>
        <p:spPr>
          <a:xfrm>
            <a:off x="11051403" y="1593643"/>
            <a:ext cx="7040307" cy="2496722"/>
          </a:xfrm>
          <a:custGeom>
            <a:avLst/>
            <a:gdLst/>
            <a:ahLst/>
            <a:cxnLst/>
            <a:rect l="l" t="t" r="r" b="b"/>
            <a:pathLst>
              <a:path w="7040307" h="2496722">
                <a:moveTo>
                  <a:pt x="0" y="0"/>
                </a:moveTo>
                <a:lnTo>
                  <a:pt x="7040307" y="0"/>
                </a:lnTo>
                <a:lnTo>
                  <a:pt x="7040307" y="2496723"/>
                </a:lnTo>
                <a:lnTo>
                  <a:pt x="0" y="2496723"/>
                </a:lnTo>
                <a:lnTo>
                  <a:pt x="0" y="0"/>
                </a:lnTo>
                <a:close/>
              </a:path>
            </a:pathLst>
          </a:custGeom>
          <a:blipFill>
            <a:blip r:embed="rId7"/>
            <a:stretch>
              <a:fillRect/>
            </a:stretch>
          </a:blipFill>
        </p:spPr>
        <p:txBody>
          <a:bodyPr/>
          <a:lstStyle/>
          <a:p>
            <a:endParaRPr lang="en-US">
              <a:latin typeface="Tahoma" panose="020B0604030504040204" pitchFamily="34" charset="0"/>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026458" y="-698443"/>
            <a:ext cx="1396886" cy="1396886"/>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3972F0">
                    <a:alpha val="100000"/>
                  </a:srgbClr>
                </a:gs>
                <a:gs pos="100000">
                  <a:srgbClr val="1CDAFF">
                    <a:alpha val="100000"/>
                  </a:srgbClr>
                </a:gs>
              </a:gsLst>
              <a:lin ang="5400000"/>
            </a:gradFill>
          </p:spPr>
          <p:txBody>
            <a:bodyPr/>
            <a:lstStyle/>
            <a:p>
              <a:endParaRPr lang="en-US">
                <a:latin typeface="Tahoma" panose="020B0604030504040204" pitchFamily="34" charset="0"/>
              </a:endParaRPr>
            </a:p>
          </p:txBody>
        </p:sp>
        <p:sp>
          <p:nvSpPr>
            <p:cNvPr id="4" name="TextBox 4"/>
            <p:cNvSpPr txBox="1"/>
            <p:nvPr/>
          </p:nvSpPr>
          <p:spPr>
            <a:xfrm>
              <a:off x="76200" y="28575"/>
              <a:ext cx="660400" cy="708025"/>
            </a:xfrm>
            <a:prstGeom prst="rect">
              <a:avLst/>
            </a:prstGeom>
          </p:spPr>
          <p:txBody>
            <a:bodyPr lIns="50800" tIns="50800" rIns="50800" bIns="50800" rtlCol="0" anchor="ctr"/>
            <a:lstStyle/>
            <a:p>
              <a:pPr algn="ctr">
                <a:lnSpc>
                  <a:spcPts val="2659"/>
                </a:lnSpc>
                <a:spcBef>
                  <a:spcPct val="0"/>
                </a:spcBef>
              </a:pPr>
              <a:endParaRPr>
                <a:latin typeface="Tahoma" panose="020B0604030504040204" pitchFamily="34" charset="0"/>
              </a:endParaRPr>
            </a:p>
          </p:txBody>
        </p:sp>
      </p:grpSp>
      <p:grpSp>
        <p:nvGrpSpPr>
          <p:cNvPr id="5" name="Group 5"/>
          <p:cNvGrpSpPr/>
          <p:nvPr/>
        </p:nvGrpSpPr>
        <p:grpSpPr>
          <a:xfrm>
            <a:off x="13068998" y="723243"/>
            <a:ext cx="1396886" cy="1396886"/>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3972F0">
                    <a:alpha val="100000"/>
                  </a:srgbClr>
                </a:gs>
                <a:gs pos="100000">
                  <a:srgbClr val="1CDAFF">
                    <a:alpha val="100000"/>
                  </a:srgbClr>
                </a:gs>
              </a:gsLst>
              <a:lin ang="5400000"/>
            </a:gradFill>
          </p:spPr>
          <p:txBody>
            <a:bodyPr/>
            <a:lstStyle/>
            <a:p>
              <a:endParaRPr lang="en-US">
                <a:latin typeface="Tahoma" panose="020B0604030504040204" pitchFamily="34" charset="0"/>
              </a:endParaRPr>
            </a:p>
          </p:txBody>
        </p:sp>
        <p:sp>
          <p:nvSpPr>
            <p:cNvPr id="7" name="TextBox 7"/>
            <p:cNvSpPr txBox="1"/>
            <p:nvPr/>
          </p:nvSpPr>
          <p:spPr>
            <a:xfrm>
              <a:off x="76200" y="28575"/>
              <a:ext cx="660400" cy="708025"/>
            </a:xfrm>
            <a:prstGeom prst="rect">
              <a:avLst/>
            </a:prstGeom>
          </p:spPr>
          <p:txBody>
            <a:bodyPr lIns="50800" tIns="50800" rIns="50800" bIns="50800" rtlCol="0" anchor="ctr"/>
            <a:lstStyle/>
            <a:p>
              <a:pPr algn="ctr">
                <a:lnSpc>
                  <a:spcPts val="2659"/>
                </a:lnSpc>
                <a:spcBef>
                  <a:spcPct val="0"/>
                </a:spcBef>
              </a:pPr>
              <a:endParaRPr>
                <a:latin typeface="Tahoma" panose="020B0604030504040204" pitchFamily="34" charset="0"/>
              </a:endParaRPr>
            </a:p>
          </p:txBody>
        </p:sp>
      </p:grpSp>
      <p:grpSp>
        <p:nvGrpSpPr>
          <p:cNvPr id="8" name="Group 8"/>
          <p:cNvGrpSpPr/>
          <p:nvPr/>
        </p:nvGrpSpPr>
        <p:grpSpPr>
          <a:xfrm>
            <a:off x="-538171" y="9258300"/>
            <a:ext cx="2843208" cy="2843208"/>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3972F0">
                    <a:alpha val="100000"/>
                  </a:srgbClr>
                </a:gs>
                <a:gs pos="100000">
                  <a:srgbClr val="1CDAFF">
                    <a:alpha val="100000"/>
                  </a:srgbClr>
                </a:gs>
              </a:gsLst>
              <a:lin ang="5400000"/>
            </a:gradFill>
          </p:spPr>
          <p:txBody>
            <a:bodyPr/>
            <a:lstStyle/>
            <a:p>
              <a:endParaRPr lang="en-US">
                <a:latin typeface="Tahoma" panose="020B0604030504040204" pitchFamily="34" charset="0"/>
              </a:endParaRPr>
            </a:p>
          </p:txBody>
        </p:sp>
        <p:sp>
          <p:nvSpPr>
            <p:cNvPr id="10" name="TextBox 10"/>
            <p:cNvSpPr txBox="1"/>
            <p:nvPr/>
          </p:nvSpPr>
          <p:spPr>
            <a:xfrm>
              <a:off x="76200" y="28575"/>
              <a:ext cx="660400" cy="708025"/>
            </a:xfrm>
            <a:prstGeom prst="rect">
              <a:avLst/>
            </a:prstGeom>
          </p:spPr>
          <p:txBody>
            <a:bodyPr lIns="50800" tIns="50800" rIns="50800" bIns="50800" rtlCol="0" anchor="ctr"/>
            <a:lstStyle/>
            <a:p>
              <a:pPr algn="ctr">
                <a:lnSpc>
                  <a:spcPts val="2659"/>
                </a:lnSpc>
                <a:spcBef>
                  <a:spcPct val="0"/>
                </a:spcBef>
              </a:pPr>
              <a:endParaRPr>
                <a:latin typeface="Tahoma" panose="020B0604030504040204" pitchFamily="34" charset="0"/>
              </a:endParaRPr>
            </a:p>
          </p:txBody>
        </p:sp>
      </p:grpSp>
      <p:sp>
        <p:nvSpPr>
          <p:cNvPr id="11" name="Freeform 11"/>
          <p:cNvSpPr/>
          <p:nvPr/>
        </p:nvSpPr>
        <p:spPr>
          <a:xfrm>
            <a:off x="-883433" y="4489895"/>
            <a:ext cx="1766866" cy="969568"/>
          </a:xfrm>
          <a:custGeom>
            <a:avLst/>
            <a:gdLst/>
            <a:ahLst/>
            <a:cxnLst/>
            <a:rect l="l" t="t" r="r" b="b"/>
            <a:pathLst>
              <a:path w="1766866" h="969568">
                <a:moveTo>
                  <a:pt x="0" y="0"/>
                </a:moveTo>
                <a:lnTo>
                  <a:pt x="1766866" y="0"/>
                </a:lnTo>
                <a:lnTo>
                  <a:pt x="1766866" y="969568"/>
                </a:lnTo>
                <a:lnTo>
                  <a:pt x="0" y="96956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latin typeface="Tahoma" panose="020B0604030504040204" pitchFamily="34" charset="0"/>
            </a:endParaRPr>
          </a:p>
        </p:txBody>
      </p:sp>
      <p:sp>
        <p:nvSpPr>
          <p:cNvPr id="12" name="Freeform 12"/>
          <p:cNvSpPr/>
          <p:nvPr/>
        </p:nvSpPr>
        <p:spPr>
          <a:xfrm rot="5400000">
            <a:off x="15698352" y="6881971"/>
            <a:ext cx="1766866" cy="969568"/>
          </a:xfrm>
          <a:custGeom>
            <a:avLst/>
            <a:gdLst/>
            <a:ahLst/>
            <a:cxnLst/>
            <a:rect l="l" t="t" r="r" b="b"/>
            <a:pathLst>
              <a:path w="1766866" h="969568">
                <a:moveTo>
                  <a:pt x="0" y="0"/>
                </a:moveTo>
                <a:lnTo>
                  <a:pt x="1766867" y="0"/>
                </a:lnTo>
                <a:lnTo>
                  <a:pt x="1766867" y="969568"/>
                </a:lnTo>
                <a:lnTo>
                  <a:pt x="0" y="96956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latin typeface="Tahoma" panose="020B0604030504040204" pitchFamily="34" charset="0"/>
            </a:endParaRPr>
          </a:p>
        </p:txBody>
      </p:sp>
      <p:sp>
        <p:nvSpPr>
          <p:cNvPr id="13" name="Freeform 13"/>
          <p:cNvSpPr/>
          <p:nvPr/>
        </p:nvSpPr>
        <p:spPr>
          <a:xfrm rot="2599173">
            <a:off x="6768923" y="836536"/>
            <a:ext cx="635068" cy="585453"/>
          </a:xfrm>
          <a:custGeom>
            <a:avLst/>
            <a:gdLst/>
            <a:ahLst/>
            <a:cxnLst/>
            <a:rect l="l" t="t" r="r" b="b"/>
            <a:pathLst>
              <a:path w="635068" h="585453">
                <a:moveTo>
                  <a:pt x="0" y="0"/>
                </a:moveTo>
                <a:lnTo>
                  <a:pt x="635068" y="0"/>
                </a:lnTo>
                <a:lnTo>
                  <a:pt x="635068" y="585453"/>
                </a:lnTo>
                <a:lnTo>
                  <a:pt x="0" y="585453"/>
                </a:lnTo>
                <a:lnTo>
                  <a:pt x="0" y="0"/>
                </a:lnTo>
                <a:close/>
              </a:path>
            </a:pathLst>
          </a:custGeom>
          <a:blipFill>
            <a:blip r:embed="rId4">
              <a:extLst>
                <a:ext uri="{96DAC541-7B7A-43D3-8B79-37D633B846F1}">
                  <asvg:svgBlip xmlns:asvg="http://schemas.microsoft.com/office/drawing/2016/SVG/main" r:embed="rId5"/>
                </a:ext>
              </a:extLst>
            </a:blip>
            <a:stretch>
              <a:fillRect l="-31484" t="-39236" r="-39297" b="-46019"/>
            </a:stretch>
          </a:blipFill>
        </p:spPr>
        <p:txBody>
          <a:bodyPr/>
          <a:lstStyle/>
          <a:p>
            <a:endParaRPr lang="en-US">
              <a:latin typeface="Tahoma" panose="020B0604030504040204" pitchFamily="34" charset="0"/>
            </a:endParaRPr>
          </a:p>
        </p:txBody>
      </p:sp>
      <p:sp>
        <p:nvSpPr>
          <p:cNvPr id="14" name="TextBox 14"/>
          <p:cNvSpPr txBox="1"/>
          <p:nvPr/>
        </p:nvSpPr>
        <p:spPr>
          <a:xfrm>
            <a:off x="1028700" y="3892522"/>
            <a:ext cx="7842603" cy="3714750"/>
          </a:xfrm>
          <a:prstGeom prst="rect">
            <a:avLst/>
          </a:prstGeom>
        </p:spPr>
        <p:txBody>
          <a:bodyPr lIns="0" tIns="0" rIns="0" bIns="0" rtlCol="0" anchor="t">
            <a:spAutoFit/>
          </a:bodyPr>
          <a:lstStyle/>
          <a:p>
            <a:pPr marL="647700" lvl="1" indent="-323850" algn="just">
              <a:lnSpc>
                <a:spcPts val="4200"/>
              </a:lnSpc>
              <a:buFont typeface="Arial"/>
              <a:buChar char="•"/>
            </a:pPr>
            <a:r>
              <a:rPr lang="en-US" sz="3000" b="1">
                <a:solidFill>
                  <a:srgbClr val="000000"/>
                </a:solidFill>
                <a:latin typeface="Tahoma" panose="020B0604030504040204" pitchFamily="34" charset="0"/>
                <a:ea typeface="Tahoma" panose="020B0604030504040204" pitchFamily="34" charset="0"/>
                <a:cs typeface="Tahoma" panose="020B0604030504040204" pitchFamily="34" charset="0"/>
                <a:sym typeface="Tahoma Bold"/>
              </a:rPr>
              <a:t>Residuals Distribution</a:t>
            </a:r>
            <a:r>
              <a:rPr lang="en-US" sz="3000">
                <a:solidFill>
                  <a:srgbClr val="000000"/>
                </a:solidFill>
                <a:latin typeface="Tahoma"/>
                <a:ea typeface="Tahoma"/>
                <a:cs typeface="Tahoma"/>
                <a:sym typeface="Tahoma"/>
              </a:rPr>
              <a:t>: </a:t>
            </a:r>
            <a:r>
              <a:rPr lang="en-US" sz="3000" err="1">
                <a:solidFill>
                  <a:srgbClr val="000000"/>
                </a:solidFill>
                <a:latin typeface="Tahoma"/>
                <a:ea typeface="Tahoma"/>
                <a:cs typeface="Tahoma"/>
                <a:sym typeface="Tahoma"/>
              </a:rPr>
              <a:t>Hiển</a:t>
            </a:r>
            <a:r>
              <a:rPr lang="en-US" sz="3000">
                <a:solidFill>
                  <a:srgbClr val="000000"/>
                </a:solidFill>
                <a:latin typeface="Tahoma"/>
                <a:ea typeface="Tahoma"/>
                <a:cs typeface="Tahoma"/>
                <a:sym typeface="Tahoma"/>
              </a:rPr>
              <a:t> </a:t>
            </a:r>
            <a:r>
              <a:rPr lang="en-US" sz="3000" err="1">
                <a:solidFill>
                  <a:srgbClr val="000000"/>
                </a:solidFill>
                <a:latin typeface="Tahoma"/>
                <a:ea typeface="Tahoma"/>
                <a:cs typeface="Tahoma"/>
                <a:sym typeface="Tahoma"/>
              </a:rPr>
              <a:t>thị</a:t>
            </a:r>
            <a:r>
              <a:rPr lang="en-US" sz="3000">
                <a:solidFill>
                  <a:srgbClr val="000000"/>
                </a:solidFill>
                <a:latin typeface="Tahoma"/>
                <a:ea typeface="Tahoma"/>
                <a:cs typeface="Tahoma"/>
                <a:sym typeface="Tahoma"/>
              </a:rPr>
              <a:t> </a:t>
            </a:r>
            <a:r>
              <a:rPr lang="en-US" sz="3000" err="1">
                <a:solidFill>
                  <a:srgbClr val="000000"/>
                </a:solidFill>
                <a:latin typeface="Tahoma"/>
                <a:ea typeface="Tahoma"/>
                <a:cs typeface="Tahoma"/>
                <a:sym typeface="Tahoma"/>
              </a:rPr>
              <a:t>sai</a:t>
            </a:r>
            <a:r>
              <a:rPr lang="en-US" sz="3000">
                <a:solidFill>
                  <a:srgbClr val="000000"/>
                </a:solidFill>
                <a:latin typeface="Tahoma"/>
                <a:ea typeface="Tahoma"/>
                <a:cs typeface="Tahoma"/>
                <a:sym typeface="Tahoma"/>
              </a:rPr>
              <a:t> </a:t>
            </a:r>
            <a:r>
              <a:rPr lang="en-US" sz="3000" err="1">
                <a:solidFill>
                  <a:srgbClr val="000000"/>
                </a:solidFill>
                <a:latin typeface="Tahoma"/>
                <a:ea typeface="Tahoma"/>
                <a:cs typeface="Tahoma"/>
                <a:sym typeface="Tahoma"/>
              </a:rPr>
              <a:t>lệch</a:t>
            </a:r>
            <a:r>
              <a:rPr lang="en-US" sz="3000">
                <a:solidFill>
                  <a:srgbClr val="000000"/>
                </a:solidFill>
                <a:latin typeface="Tahoma"/>
                <a:ea typeface="Tahoma"/>
                <a:cs typeface="Tahoma"/>
                <a:sym typeface="Tahoma"/>
              </a:rPr>
              <a:t> </a:t>
            </a:r>
            <a:r>
              <a:rPr lang="en-US" sz="3000" err="1">
                <a:solidFill>
                  <a:srgbClr val="000000"/>
                </a:solidFill>
                <a:latin typeface="Tahoma"/>
                <a:ea typeface="Tahoma"/>
                <a:cs typeface="Tahoma"/>
                <a:sym typeface="Tahoma"/>
              </a:rPr>
              <a:t>giữa</a:t>
            </a:r>
            <a:r>
              <a:rPr lang="en-US" sz="3000">
                <a:solidFill>
                  <a:srgbClr val="000000"/>
                </a:solidFill>
                <a:latin typeface="Tahoma"/>
                <a:ea typeface="Tahoma"/>
                <a:cs typeface="Tahoma"/>
                <a:sym typeface="Tahoma"/>
              </a:rPr>
              <a:t> </a:t>
            </a:r>
            <a:r>
              <a:rPr lang="en-US" sz="3000" err="1">
                <a:solidFill>
                  <a:srgbClr val="000000"/>
                </a:solidFill>
                <a:latin typeface="Tahoma"/>
                <a:ea typeface="Tahoma"/>
                <a:cs typeface="Tahoma"/>
                <a:sym typeface="Tahoma"/>
              </a:rPr>
              <a:t>giá</a:t>
            </a:r>
            <a:r>
              <a:rPr lang="en-US" sz="3000">
                <a:solidFill>
                  <a:srgbClr val="000000"/>
                </a:solidFill>
                <a:latin typeface="Tahoma"/>
                <a:ea typeface="Tahoma"/>
                <a:cs typeface="Tahoma"/>
                <a:sym typeface="Tahoma"/>
              </a:rPr>
              <a:t> </a:t>
            </a:r>
            <a:r>
              <a:rPr lang="en-US" sz="3000" err="1">
                <a:solidFill>
                  <a:srgbClr val="000000"/>
                </a:solidFill>
                <a:latin typeface="Tahoma"/>
                <a:ea typeface="Tahoma"/>
                <a:cs typeface="Tahoma"/>
                <a:sym typeface="Tahoma"/>
              </a:rPr>
              <a:t>trị</a:t>
            </a:r>
            <a:r>
              <a:rPr lang="en-US" sz="3000">
                <a:solidFill>
                  <a:srgbClr val="000000"/>
                </a:solidFill>
                <a:latin typeface="Tahoma"/>
                <a:ea typeface="Tahoma"/>
                <a:cs typeface="Tahoma"/>
                <a:sym typeface="Tahoma"/>
              </a:rPr>
              <a:t> </a:t>
            </a:r>
            <a:r>
              <a:rPr lang="en-US" sz="3000" err="1">
                <a:solidFill>
                  <a:srgbClr val="000000"/>
                </a:solidFill>
                <a:latin typeface="Tahoma"/>
                <a:ea typeface="Tahoma"/>
                <a:cs typeface="Tahoma"/>
                <a:sym typeface="Tahoma"/>
              </a:rPr>
              <a:t>thực</a:t>
            </a:r>
            <a:r>
              <a:rPr lang="en-US" sz="3000">
                <a:solidFill>
                  <a:srgbClr val="000000"/>
                </a:solidFill>
                <a:latin typeface="Tahoma"/>
                <a:ea typeface="Tahoma"/>
                <a:cs typeface="Tahoma"/>
                <a:sym typeface="Tahoma"/>
              </a:rPr>
              <a:t> </a:t>
            </a:r>
            <a:r>
              <a:rPr lang="en-US" sz="3000" err="1">
                <a:solidFill>
                  <a:srgbClr val="000000"/>
                </a:solidFill>
                <a:latin typeface="Tahoma"/>
                <a:ea typeface="Tahoma"/>
                <a:cs typeface="Tahoma"/>
                <a:sym typeface="Tahoma"/>
              </a:rPr>
              <a:t>tế</a:t>
            </a:r>
            <a:r>
              <a:rPr lang="en-US" sz="3000">
                <a:solidFill>
                  <a:srgbClr val="000000"/>
                </a:solidFill>
                <a:latin typeface="Tahoma"/>
                <a:ea typeface="Tahoma"/>
                <a:cs typeface="Tahoma"/>
                <a:sym typeface="Tahoma"/>
              </a:rPr>
              <a:t> </a:t>
            </a:r>
            <a:r>
              <a:rPr lang="en-US" sz="3000" err="1">
                <a:solidFill>
                  <a:srgbClr val="000000"/>
                </a:solidFill>
                <a:latin typeface="Tahoma"/>
                <a:ea typeface="Tahoma"/>
                <a:cs typeface="Tahoma"/>
                <a:sym typeface="Tahoma"/>
              </a:rPr>
              <a:t>và</a:t>
            </a:r>
            <a:r>
              <a:rPr lang="en-US" sz="3000">
                <a:solidFill>
                  <a:srgbClr val="000000"/>
                </a:solidFill>
                <a:latin typeface="Tahoma"/>
                <a:ea typeface="Tahoma"/>
                <a:cs typeface="Tahoma"/>
                <a:sym typeface="Tahoma"/>
              </a:rPr>
              <a:t> </a:t>
            </a:r>
            <a:r>
              <a:rPr lang="en-US" sz="3000" err="1">
                <a:solidFill>
                  <a:srgbClr val="000000"/>
                </a:solidFill>
                <a:latin typeface="Tahoma"/>
                <a:ea typeface="Tahoma"/>
                <a:cs typeface="Tahoma"/>
                <a:sym typeface="Tahoma"/>
              </a:rPr>
              <a:t>dự</a:t>
            </a:r>
            <a:r>
              <a:rPr lang="en-US" sz="3000">
                <a:solidFill>
                  <a:srgbClr val="000000"/>
                </a:solidFill>
                <a:latin typeface="Tahoma"/>
                <a:ea typeface="Tahoma"/>
                <a:cs typeface="Tahoma"/>
                <a:sym typeface="Tahoma"/>
              </a:rPr>
              <a:t> </a:t>
            </a:r>
            <a:r>
              <a:rPr lang="en-US" sz="3000" err="1">
                <a:solidFill>
                  <a:srgbClr val="000000"/>
                </a:solidFill>
                <a:latin typeface="Tahoma"/>
                <a:ea typeface="Tahoma"/>
                <a:cs typeface="Tahoma"/>
                <a:sym typeface="Tahoma"/>
              </a:rPr>
              <a:t>đoán</a:t>
            </a:r>
            <a:r>
              <a:rPr lang="en-US" sz="3000">
                <a:solidFill>
                  <a:srgbClr val="000000"/>
                </a:solidFill>
                <a:latin typeface="Tahoma"/>
                <a:ea typeface="Tahoma"/>
                <a:cs typeface="Tahoma"/>
                <a:sym typeface="Tahoma"/>
              </a:rPr>
              <a:t>, </a:t>
            </a:r>
            <a:r>
              <a:rPr lang="en-US" sz="3000" err="1">
                <a:solidFill>
                  <a:srgbClr val="000000"/>
                </a:solidFill>
                <a:latin typeface="Tahoma"/>
                <a:ea typeface="Tahoma"/>
                <a:cs typeface="Tahoma"/>
                <a:sym typeface="Tahoma"/>
              </a:rPr>
              <a:t>đánh</a:t>
            </a:r>
            <a:r>
              <a:rPr lang="en-US" sz="3000">
                <a:solidFill>
                  <a:srgbClr val="000000"/>
                </a:solidFill>
                <a:latin typeface="Tahoma"/>
                <a:ea typeface="Tahoma"/>
                <a:cs typeface="Tahoma"/>
                <a:sym typeface="Tahoma"/>
              </a:rPr>
              <a:t> </a:t>
            </a:r>
            <a:r>
              <a:rPr lang="en-US" sz="3000" err="1">
                <a:solidFill>
                  <a:srgbClr val="000000"/>
                </a:solidFill>
                <a:latin typeface="Tahoma"/>
                <a:ea typeface="Tahoma"/>
                <a:cs typeface="Tahoma"/>
                <a:sym typeface="Tahoma"/>
              </a:rPr>
              <a:t>giá</a:t>
            </a:r>
            <a:r>
              <a:rPr lang="en-US" sz="3000">
                <a:solidFill>
                  <a:srgbClr val="000000"/>
                </a:solidFill>
                <a:latin typeface="Tahoma"/>
                <a:ea typeface="Tahoma"/>
                <a:cs typeface="Tahoma"/>
                <a:sym typeface="Tahoma"/>
              </a:rPr>
              <a:t> </a:t>
            </a:r>
            <a:r>
              <a:rPr lang="en-US" sz="3000" err="1">
                <a:solidFill>
                  <a:srgbClr val="000000"/>
                </a:solidFill>
                <a:latin typeface="Tahoma"/>
                <a:ea typeface="Tahoma"/>
                <a:cs typeface="Tahoma"/>
                <a:sym typeface="Tahoma"/>
              </a:rPr>
              <a:t>phân</a:t>
            </a:r>
            <a:r>
              <a:rPr lang="en-US" sz="3000">
                <a:solidFill>
                  <a:srgbClr val="000000"/>
                </a:solidFill>
                <a:latin typeface="Tahoma"/>
                <a:ea typeface="Tahoma"/>
                <a:cs typeface="Tahoma"/>
                <a:sym typeface="Tahoma"/>
              </a:rPr>
              <a:t> </a:t>
            </a:r>
            <a:r>
              <a:rPr lang="en-US" sz="3000" err="1">
                <a:solidFill>
                  <a:srgbClr val="000000"/>
                </a:solidFill>
                <a:latin typeface="Tahoma"/>
                <a:ea typeface="Tahoma"/>
                <a:cs typeface="Tahoma"/>
                <a:sym typeface="Tahoma"/>
              </a:rPr>
              <a:t>phối</a:t>
            </a:r>
            <a:r>
              <a:rPr lang="en-US" sz="3000">
                <a:solidFill>
                  <a:srgbClr val="000000"/>
                </a:solidFill>
                <a:latin typeface="Tahoma"/>
                <a:ea typeface="Tahoma"/>
                <a:cs typeface="Tahoma"/>
                <a:sym typeface="Tahoma"/>
              </a:rPr>
              <a:t> </a:t>
            </a:r>
            <a:r>
              <a:rPr lang="en-US" sz="3000" err="1">
                <a:solidFill>
                  <a:srgbClr val="000000"/>
                </a:solidFill>
                <a:latin typeface="Tahoma"/>
                <a:ea typeface="Tahoma"/>
                <a:cs typeface="Tahoma"/>
                <a:sym typeface="Tahoma"/>
              </a:rPr>
              <a:t>sai</a:t>
            </a:r>
            <a:r>
              <a:rPr lang="en-US" sz="3000">
                <a:solidFill>
                  <a:srgbClr val="000000"/>
                </a:solidFill>
                <a:latin typeface="Tahoma"/>
                <a:ea typeface="Tahoma"/>
                <a:cs typeface="Tahoma"/>
                <a:sym typeface="Tahoma"/>
              </a:rPr>
              <a:t> </a:t>
            </a:r>
            <a:r>
              <a:rPr lang="en-US" sz="3000" err="1">
                <a:solidFill>
                  <a:srgbClr val="000000"/>
                </a:solidFill>
                <a:latin typeface="Tahoma"/>
                <a:ea typeface="Tahoma"/>
                <a:cs typeface="Tahoma"/>
                <a:sym typeface="Tahoma"/>
              </a:rPr>
              <a:t>số</a:t>
            </a:r>
            <a:r>
              <a:rPr lang="en-US" sz="3000">
                <a:solidFill>
                  <a:srgbClr val="000000"/>
                </a:solidFill>
                <a:latin typeface="Tahoma"/>
                <a:ea typeface="Tahoma"/>
                <a:cs typeface="Tahoma"/>
                <a:sym typeface="Tahoma"/>
              </a:rPr>
              <a:t>.</a:t>
            </a:r>
          </a:p>
          <a:p>
            <a:pPr marL="647700" lvl="1" indent="-323850" algn="just">
              <a:lnSpc>
                <a:spcPts val="4200"/>
              </a:lnSpc>
              <a:buFont typeface="Arial"/>
              <a:buChar char="•"/>
            </a:pPr>
            <a:r>
              <a:rPr lang="en-US" sz="3000" b="1">
                <a:solidFill>
                  <a:srgbClr val="000000"/>
                </a:solidFill>
                <a:latin typeface="Tahoma" panose="020B0604030504040204" pitchFamily="34" charset="0"/>
                <a:ea typeface="Tahoma" panose="020B0604030504040204" pitchFamily="34" charset="0"/>
                <a:cs typeface="Tahoma" panose="020B0604030504040204" pitchFamily="34" charset="0"/>
                <a:sym typeface="Tahoma Bold"/>
              </a:rPr>
              <a:t>Actual vs Predicted:</a:t>
            </a:r>
            <a:r>
              <a:rPr lang="en-US" sz="3000">
                <a:solidFill>
                  <a:srgbClr val="000000"/>
                </a:solidFill>
                <a:latin typeface="Tahoma"/>
                <a:ea typeface="Tahoma"/>
                <a:cs typeface="Tahoma"/>
                <a:sym typeface="Tahoma"/>
              </a:rPr>
              <a:t> So </a:t>
            </a:r>
            <a:r>
              <a:rPr lang="en-US" sz="3000" err="1">
                <a:solidFill>
                  <a:srgbClr val="000000"/>
                </a:solidFill>
                <a:latin typeface="Tahoma"/>
                <a:ea typeface="Tahoma"/>
                <a:cs typeface="Tahoma"/>
                <a:sym typeface="Tahoma"/>
              </a:rPr>
              <a:t>sánh</a:t>
            </a:r>
            <a:r>
              <a:rPr lang="en-US" sz="3000">
                <a:solidFill>
                  <a:srgbClr val="000000"/>
                </a:solidFill>
                <a:latin typeface="Tahoma"/>
                <a:ea typeface="Tahoma"/>
                <a:cs typeface="Tahoma"/>
                <a:sym typeface="Tahoma"/>
              </a:rPr>
              <a:t> 100 </a:t>
            </a:r>
            <a:r>
              <a:rPr lang="en-US" sz="3000" err="1">
                <a:solidFill>
                  <a:srgbClr val="000000"/>
                </a:solidFill>
                <a:latin typeface="Tahoma"/>
                <a:ea typeface="Tahoma"/>
                <a:cs typeface="Tahoma"/>
                <a:sym typeface="Tahoma"/>
              </a:rPr>
              <a:t>mẫu</a:t>
            </a:r>
            <a:r>
              <a:rPr lang="en-US" sz="3000">
                <a:solidFill>
                  <a:srgbClr val="000000"/>
                </a:solidFill>
                <a:latin typeface="Tahoma"/>
                <a:ea typeface="Tahoma"/>
                <a:cs typeface="Tahoma"/>
                <a:sym typeface="Tahoma"/>
              </a:rPr>
              <a:t> </a:t>
            </a:r>
            <a:r>
              <a:rPr lang="en-US" sz="3000" err="1">
                <a:solidFill>
                  <a:srgbClr val="000000"/>
                </a:solidFill>
                <a:latin typeface="Tahoma"/>
                <a:ea typeface="Tahoma"/>
                <a:cs typeface="Tahoma"/>
                <a:sym typeface="Tahoma"/>
              </a:rPr>
              <a:t>đầu</a:t>
            </a:r>
            <a:r>
              <a:rPr lang="en-US" sz="3000">
                <a:solidFill>
                  <a:srgbClr val="000000"/>
                </a:solidFill>
                <a:latin typeface="Tahoma"/>
                <a:ea typeface="Tahoma"/>
                <a:cs typeface="Tahoma"/>
                <a:sym typeface="Tahoma"/>
              </a:rPr>
              <a:t>, </a:t>
            </a:r>
            <a:r>
              <a:rPr lang="en-US" sz="3000" err="1">
                <a:solidFill>
                  <a:srgbClr val="000000"/>
                </a:solidFill>
                <a:latin typeface="Tahoma"/>
                <a:ea typeface="Tahoma"/>
                <a:cs typeface="Tahoma"/>
                <a:sym typeface="Tahoma"/>
              </a:rPr>
              <a:t>nhận</a:t>
            </a:r>
            <a:r>
              <a:rPr lang="en-US" sz="3000">
                <a:solidFill>
                  <a:srgbClr val="000000"/>
                </a:solidFill>
                <a:latin typeface="Tahoma"/>
                <a:ea typeface="Tahoma"/>
                <a:cs typeface="Tahoma"/>
                <a:sym typeface="Tahoma"/>
              </a:rPr>
              <a:t> </a:t>
            </a:r>
            <a:r>
              <a:rPr lang="en-US" sz="3000" err="1">
                <a:solidFill>
                  <a:srgbClr val="000000"/>
                </a:solidFill>
                <a:latin typeface="Tahoma"/>
                <a:ea typeface="Tahoma"/>
                <a:cs typeface="Tahoma"/>
                <a:sym typeface="Tahoma"/>
              </a:rPr>
              <a:t>diện</a:t>
            </a:r>
            <a:r>
              <a:rPr lang="en-US" sz="3000">
                <a:solidFill>
                  <a:srgbClr val="000000"/>
                </a:solidFill>
                <a:latin typeface="Tahoma"/>
                <a:ea typeface="Tahoma"/>
                <a:cs typeface="Tahoma"/>
                <a:sym typeface="Tahoma"/>
              </a:rPr>
              <a:t> </a:t>
            </a:r>
            <a:r>
              <a:rPr lang="en-US" sz="3000" err="1">
                <a:solidFill>
                  <a:srgbClr val="000000"/>
                </a:solidFill>
                <a:latin typeface="Tahoma"/>
                <a:ea typeface="Tahoma"/>
                <a:cs typeface="Tahoma"/>
                <a:sym typeface="Tahoma"/>
              </a:rPr>
              <a:t>sự</a:t>
            </a:r>
            <a:r>
              <a:rPr lang="en-US" sz="3000">
                <a:solidFill>
                  <a:srgbClr val="000000"/>
                </a:solidFill>
                <a:latin typeface="Tahoma"/>
                <a:ea typeface="Tahoma"/>
                <a:cs typeface="Tahoma"/>
                <a:sym typeface="Tahoma"/>
              </a:rPr>
              <a:t> </a:t>
            </a:r>
            <a:r>
              <a:rPr lang="en-US" sz="3000" err="1">
                <a:solidFill>
                  <a:srgbClr val="000000"/>
                </a:solidFill>
                <a:latin typeface="Tahoma"/>
                <a:ea typeface="Tahoma"/>
                <a:cs typeface="Tahoma"/>
                <a:sym typeface="Tahoma"/>
              </a:rPr>
              <a:t>khác</a:t>
            </a:r>
            <a:r>
              <a:rPr lang="en-US" sz="3000">
                <a:solidFill>
                  <a:srgbClr val="000000"/>
                </a:solidFill>
                <a:latin typeface="Tahoma"/>
                <a:ea typeface="Tahoma"/>
                <a:cs typeface="Tahoma"/>
                <a:sym typeface="Tahoma"/>
              </a:rPr>
              <a:t> </a:t>
            </a:r>
            <a:r>
              <a:rPr lang="en-US" sz="3000" err="1">
                <a:solidFill>
                  <a:srgbClr val="000000"/>
                </a:solidFill>
                <a:latin typeface="Tahoma"/>
                <a:ea typeface="Tahoma"/>
                <a:cs typeface="Tahoma"/>
                <a:sym typeface="Tahoma"/>
              </a:rPr>
              <a:t>biệt</a:t>
            </a:r>
            <a:r>
              <a:rPr lang="en-US" sz="3000">
                <a:solidFill>
                  <a:srgbClr val="000000"/>
                </a:solidFill>
                <a:latin typeface="Tahoma"/>
                <a:ea typeface="Tahoma"/>
                <a:cs typeface="Tahoma"/>
                <a:sym typeface="Tahoma"/>
              </a:rPr>
              <a:t>.</a:t>
            </a:r>
          </a:p>
          <a:p>
            <a:pPr marL="647700" lvl="1" indent="-323850" algn="just">
              <a:lnSpc>
                <a:spcPts val="4200"/>
              </a:lnSpc>
              <a:buFont typeface="Arial"/>
              <a:buChar char="•"/>
            </a:pPr>
            <a:r>
              <a:rPr lang="en-US" sz="3000" b="1">
                <a:solidFill>
                  <a:srgbClr val="000000"/>
                </a:solidFill>
                <a:latin typeface="Tahoma" panose="020B0604030504040204" pitchFamily="34" charset="0"/>
                <a:ea typeface="Tahoma" panose="020B0604030504040204" pitchFamily="34" charset="0"/>
                <a:cs typeface="Tahoma" panose="020B0604030504040204" pitchFamily="34" charset="0"/>
                <a:sym typeface="Tahoma Bold"/>
              </a:rPr>
              <a:t>KDE Plot: </a:t>
            </a:r>
            <a:r>
              <a:rPr lang="en-US" sz="3000">
                <a:solidFill>
                  <a:srgbClr val="000000"/>
                </a:solidFill>
                <a:latin typeface="Tahoma"/>
                <a:ea typeface="Tahoma"/>
                <a:cs typeface="Tahoma"/>
                <a:sym typeface="Tahoma"/>
              </a:rPr>
              <a:t>So </a:t>
            </a:r>
            <a:r>
              <a:rPr lang="en-US" sz="3000" err="1">
                <a:solidFill>
                  <a:srgbClr val="000000"/>
                </a:solidFill>
                <a:latin typeface="Tahoma"/>
                <a:ea typeface="Tahoma"/>
                <a:cs typeface="Tahoma"/>
                <a:sym typeface="Tahoma"/>
              </a:rPr>
              <a:t>sánh</a:t>
            </a:r>
            <a:r>
              <a:rPr lang="en-US" sz="3000">
                <a:solidFill>
                  <a:srgbClr val="000000"/>
                </a:solidFill>
                <a:latin typeface="Tahoma"/>
                <a:ea typeface="Tahoma"/>
                <a:cs typeface="Tahoma"/>
                <a:sym typeface="Tahoma"/>
              </a:rPr>
              <a:t> </a:t>
            </a:r>
            <a:r>
              <a:rPr lang="en-US" sz="3000" err="1">
                <a:solidFill>
                  <a:srgbClr val="000000"/>
                </a:solidFill>
                <a:latin typeface="Tahoma"/>
                <a:ea typeface="Tahoma"/>
                <a:cs typeface="Tahoma"/>
                <a:sym typeface="Tahoma"/>
              </a:rPr>
              <a:t>phân</a:t>
            </a:r>
            <a:r>
              <a:rPr lang="en-US" sz="3000">
                <a:solidFill>
                  <a:srgbClr val="000000"/>
                </a:solidFill>
                <a:latin typeface="Tahoma"/>
                <a:ea typeface="Tahoma"/>
                <a:cs typeface="Tahoma"/>
                <a:sym typeface="Tahoma"/>
              </a:rPr>
              <a:t> </a:t>
            </a:r>
            <a:r>
              <a:rPr lang="en-US" sz="3000" err="1">
                <a:solidFill>
                  <a:srgbClr val="000000"/>
                </a:solidFill>
                <a:latin typeface="Tahoma"/>
                <a:ea typeface="Tahoma"/>
                <a:cs typeface="Tahoma"/>
                <a:sym typeface="Tahoma"/>
              </a:rPr>
              <a:t>phối</a:t>
            </a:r>
            <a:r>
              <a:rPr lang="en-US" sz="3000">
                <a:solidFill>
                  <a:srgbClr val="000000"/>
                </a:solidFill>
                <a:latin typeface="Tahoma"/>
                <a:ea typeface="Tahoma"/>
                <a:cs typeface="Tahoma"/>
                <a:sym typeface="Tahoma"/>
              </a:rPr>
              <a:t> </a:t>
            </a:r>
            <a:r>
              <a:rPr lang="en-US" sz="3000" err="1">
                <a:solidFill>
                  <a:srgbClr val="000000"/>
                </a:solidFill>
                <a:latin typeface="Tahoma"/>
                <a:ea typeface="Tahoma"/>
                <a:cs typeface="Tahoma"/>
                <a:sym typeface="Tahoma"/>
              </a:rPr>
              <a:t>giữa</a:t>
            </a:r>
            <a:r>
              <a:rPr lang="en-US" sz="3000">
                <a:solidFill>
                  <a:srgbClr val="000000"/>
                </a:solidFill>
                <a:latin typeface="Tahoma"/>
                <a:ea typeface="Tahoma"/>
                <a:cs typeface="Tahoma"/>
                <a:sym typeface="Tahoma"/>
              </a:rPr>
              <a:t> </a:t>
            </a:r>
            <a:r>
              <a:rPr lang="en-US" sz="3000" err="1">
                <a:solidFill>
                  <a:srgbClr val="000000"/>
                </a:solidFill>
                <a:latin typeface="Tahoma"/>
                <a:ea typeface="Tahoma"/>
                <a:cs typeface="Tahoma"/>
                <a:sym typeface="Tahoma"/>
              </a:rPr>
              <a:t>giá</a:t>
            </a:r>
            <a:r>
              <a:rPr lang="en-US" sz="3000">
                <a:solidFill>
                  <a:srgbClr val="000000"/>
                </a:solidFill>
                <a:latin typeface="Tahoma"/>
                <a:ea typeface="Tahoma"/>
                <a:cs typeface="Tahoma"/>
                <a:sym typeface="Tahoma"/>
              </a:rPr>
              <a:t> </a:t>
            </a:r>
            <a:r>
              <a:rPr lang="en-US" sz="3000" err="1">
                <a:solidFill>
                  <a:srgbClr val="000000"/>
                </a:solidFill>
                <a:latin typeface="Tahoma"/>
                <a:ea typeface="Tahoma"/>
                <a:cs typeface="Tahoma"/>
                <a:sym typeface="Tahoma"/>
              </a:rPr>
              <a:t>trị</a:t>
            </a:r>
            <a:r>
              <a:rPr lang="en-US" sz="3000">
                <a:solidFill>
                  <a:srgbClr val="000000"/>
                </a:solidFill>
                <a:latin typeface="Tahoma"/>
                <a:ea typeface="Tahoma"/>
                <a:cs typeface="Tahoma"/>
                <a:sym typeface="Tahoma"/>
              </a:rPr>
              <a:t> </a:t>
            </a:r>
            <a:r>
              <a:rPr lang="en-US" sz="3000" err="1">
                <a:solidFill>
                  <a:srgbClr val="000000"/>
                </a:solidFill>
                <a:latin typeface="Tahoma"/>
                <a:ea typeface="Tahoma"/>
                <a:cs typeface="Tahoma"/>
                <a:sym typeface="Tahoma"/>
              </a:rPr>
              <a:t>thực</a:t>
            </a:r>
            <a:r>
              <a:rPr lang="en-US" sz="3000">
                <a:solidFill>
                  <a:srgbClr val="000000"/>
                </a:solidFill>
                <a:latin typeface="Tahoma"/>
                <a:ea typeface="Tahoma"/>
                <a:cs typeface="Tahoma"/>
                <a:sym typeface="Tahoma"/>
              </a:rPr>
              <a:t> </a:t>
            </a:r>
            <a:r>
              <a:rPr lang="en-US" sz="3000" err="1">
                <a:solidFill>
                  <a:srgbClr val="000000"/>
                </a:solidFill>
                <a:latin typeface="Tahoma"/>
                <a:ea typeface="Tahoma"/>
                <a:cs typeface="Tahoma"/>
                <a:sym typeface="Tahoma"/>
              </a:rPr>
              <a:t>tế</a:t>
            </a:r>
            <a:r>
              <a:rPr lang="en-US" sz="3000">
                <a:solidFill>
                  <a:srgbClr val="000000"/>
                </a:solidFill>
                <a:latin typeface="Tahoma"/>
                <a:ea typeface="Tahoma"/>
                <a:cs typeface="Tahoma"/>
                <a:sym typeface="Tahoma"/>
              </a:rPr>
              <a:t> </a:t>
            </a:r>
            <a:r>
              <a:rPr lang="en-US" sz="3000" err="1">
                <a:solidFill>
                  <a:srgbClr val="000000"/>
                </a:solidFill>
                <a:latin typeface="Tahoma"/>
                <a:ea typeface="Tahoma"/>
                <a:cs typeface="Tahoma"/>
                <a:sym typeface="Tahoma"/>
              </a:rPr>
              <a:t>và</a:t>
            </a:r>
            <a:r>
              <a:rPr lang="en-US" sz="3000">
                <a:solidFill>
                  <a:srgbClr val="000000"/>
                </a:solidFill>
                <a:latin typeface="Tahoma"/>
                <a:ea typeface="Tahoma"/>
                <a:cs typeface="Tahoma"/>
                <a:sym typeface="Tahoma"/>
              </a:rPr>
              <a:t> </a:t>
            </a:r>
            <a:r>
              <a:rPr lang="en-US" sz="3000" err="1">
                <a:solidFill>
                  <a:srgbClr val="000000"/>
                </a:solidFill>
                <a:latin typeface="Tahoma"/>
                <a:ea typeface="Tahoma"/>
                <a:cs typeface="Tahoma"/>
                <a:sym typeface="Tahoma"/>
              </a:rPr>
              <a:t>dự</a:t>
            </a:r>
            <a:r>
              <a:rPr lang="en-US" sz="3000">
                <a:solidFill>
                  <a:srgbClr val="000000"/>
                </a:solidFill>
                <a:latin typeface="Tahoma"/>
                <a:ea typeface="Tahoma"/>
                <a:cs typeface="Tahoma"/>
                <a:sym typeface="Tahoma"/>
              </a:rPr>
              <a:t> </a:t>
            </a:r>
            <a:r>
              <a:rPr lang="en-US" sz="3000" err="1">
                <a:solidFill>
                  <a:srgbClr val="000000"/>
                </a:solidFill>
                <a:latin typeface="Tahoma"/>
                <a:ea typeface="Tahoma"/>
                <a:cs typeface="Tahoma"/>
                <a:sym typeface="Tahoma"/>
              </a:rPr>
              <a:t>đoán</a:t>
            </a:r>
            <a:r>
              <a:rPr lang="en-US" sz="3000">
                <a:solidFill>
                  <a:srgbClr val="000000"/>
                </a:solidFill>
                <a:latin typeface="Tahoma"/>
                <a:ea typeface="Tahoma"/>
                <a:cs typeface="Tahoma"/>
                <a:sym typeface="Tahoma"/>
              </a:rPr>
              <a:t>.</a:t>
            </a:r>
          </a:p>
        </p:txBody>
      </p:sp>
      <p:sp>
        <p:nvSpPr>
          <p:cNvPr id="15" name="TextBox 15"/>
          <p:cNvSpPr txBox="1"/>
          <p:nvPr/>
        </p:nvSpPr>
        <p:spPr>
          <a:xfrm>
            <a:off x="1301397" y="1450204"/>
            <a:ext cx="9185540" cy="643894"/>
          </a:xfrm>
          <a:prstGeom prst="rect">
            <a:avLst/>
          </a:prstGeom>
        </p:spPr>
        <p:txBody>
          <a:bodyPr wrap="square" lIns="0" tIns="0" rIns="0" bIns="0" rtlCol="0" anchor="t">
            <a:spAutoFit/>
          </a:bodyPr>
          <a:lstStyle/>
          <a:p>
            <a:pPr algn="l">
              <a:lnSpc>
                <a:spcPts val="5599"/>
              </a:lnSpc>
            </a:pPr>
            <a:r>
              <a:rPr lang="en-US" sz="3999" b="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7. Delta Lake </a:t>
            </a:r>
            <a:r>
              <a:rPr lang="en-US" sz="3999" b="1" err="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với</a:t>
            </a:r>
            <a:r>
              <a:rPr lang="en-US" sz="3999" b="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 Machine Learning</a:t>
            </a:r>
          </a:p>
        </p:txBody>
      </p:sp>
      <p:sp>
        <p:nvSpPr>
          <p:cNvPr id="16" name="TextBox 16"/>
          <p:cNvSpPr txBox="1"/>
          <p:nvPr/>
        </p:nvSpPr>
        <p:spPr>
          <a:xfrm>
            <a:off x="1301397" y="2255216"/>
            <a:ext cx="15015544" cy="1216025"/>
          </a:xfrm>
          <a:prstGeom prst="rect">
            <a:avLst/>
          </a:prstGeom>
        </p:spPr>
        <p:txBody>
          <a:bodyPr lIns="0" tIns="0" rIns="0" bIns="0" rtlCol="0" anchor="t">
            <a:spAutoFit/>
          </a:bodyPr>
          <a:lstStyle/>
          <a:p>
            <a:pPr marL="0" lvl="0" indent="0" algn="l">
              <a:lnSpc>
                <a:spcPts val="4900"/>
              </a:lnSpc>
              <a:spcBef>
                <a:spcPct val="0"/>
              </a:spcBef>
            </a:pPr>
            <a:r>
              <a:rPr lang="en-US" sz="3500" b="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7.5. Phân tích mô hình hồi quy tuyến tính với dữ liệu Delta Lake: so sánh giá trị thực tế và dự đoán</a:t>
            </a:r>
          </a:p>
        </p:txBody>
      </p:sp>
      <p:grpSp>
        <p:nvGrpSpPr>
          <p:cNvPr id="17" name="Group 17"/>
          <p:cNvGrpSpPr/>
          <p:nvPr/>
        </p:nvGrpSpPr>
        <p:grpSpPr>
          <a:xfrm>
            <a:off x="9718456" y="3499816"/>
            <a:ext cx="11280302" cy="8065771"/>
            <a:chOff x="0" y="0"/>
            <a:chExt cx="2970944" cy="2124318"/>
          </a:xfrm>
        </p:grpSpPr>
        <p:sp>
          <p:nvSpPr>
            <p:cNvPr id="18" name="Freeform 18"/>
            <p:cNvSpPr/>
            <p:nvPr/>
          </p:nvSpPr>
          <p:spPr>
            <a:xfrm>
              <a:off x="0" y="0"/>
              <a:ext cx="2970944" cy="2124318"/>
            </a:xfrm>
            <a:custGeom>
              <a:avLst/>
              <a:gdLst/>
              <a:ahLst/>
              <a:cxnLst/>
              <a:rect l="l" t="t" r="r" b="b"/>
              <a:pathLst>
                <a:path w="2970944" h="2124318">
                  <a:moveTo>
                    <a:pt x="35002" y="0"/>
                  </a:moveTo>
                  <a:lnTo>
                    <a:pt x="2935942" y="0"/>
                  </a:lnTo>
                  <a:cubicBezTo>
                    <a:pt x="2955273" y="0"/>
                    <a:pt x="2970944" y="15671"/>
                    <a:pt x="2970944" y="35002"/>
                  </a:cubicBezTo>
                  <a:lnTo>
                    <a:pt x="2970944" y="2089316"/>
                  </a:lnTo>
                  <a:cubicBezTo>
                    <a:pt x="2970944" y="2108647"/>
                    <a:pt x="2955273" y="2124318"/>
                    <a:pt x="2935942" y="2124318"/>
                  </a:cubicBezTo>
                  <a:lnTo>
                    <a:pt x="35002" y="2124318"/>
                  </a:lnTo>
                  <a:cubicBezTo>
                    <a:pt x="15671" y="2124318"/>
                    <a:pt x="0" y="2108647"/>
                    <a:pt x="0" y="2089316"/>
                  </a:cubicBezTo>
                  <a:lnTo>
                    <a:pt x="0" y="35002"/>
                  </a:lnTo>
                  <a:cubicBezTo>
                    <a:pt x="0" y="15671"/>
                    <a:pt x="15671" y="0"/>
                    <a:pt x="35002" y="0"/>
                  </a:cubicBezTo>
                  <a:close/>
                </a:path>
              </a:pathLst>
            </a:custGeom>
            <a:solidFill>
              <a:srgbClr val="3972F0"/>
            </a:solidFill>
          </p:spPr>
          <p:txBody>
            <a:bodyPr/>
            <a:lstStyle/>
            <a:p>
              <a:endParaRPr lang="en-US">
                <a:latin typeface="Tahoma" panose="020B0604030504040204" pitchFamily="34" charset="0"/>
              </a:endParaRPr>
            </a:p>
          </p:txBody>
        </p:sp>
        <p:sp>
          <p:nvSpPr>
            <p:cNvPr id="19" name="TextBox 19"/>
            <p:cNvSpPr txBox="1"/>
            <p:nvPr/>
          </p:nvSpPr>
          <p:spPr>
            <a:xfrm>
              <a:off x="0" y="-47625"/>
              <a:ext cx="2970944" cy="2171943"/>
            </a:xfrm>
            <a:prstGeom prst="rect">
              <a:avLst/>
            </a:prstGeom>
          </p:spPr>
          <p:txBody>
            <a:bodyPr lIns="50800" tIns="50800" rIns="50800" bIns="50800" rtlCol="0" anchor="ctr"/>
            <a:lstStyle/>
            <a:p>
              <a:pPr algn="ctr">
                <a:lnSpc>
                  <a:spcPts val="2659"/>
                </a:lnSpc>
              </a:pPr>
              <a:endParaRPr>
                <a:latin typeface="Tahoma" panose="020B0604030504040204" pitchFamily="34" charset="0"/>
              </a:endParaRPr>
            </a:p>
          </p:txBody>
        </p:sp>
      </p:grpSp>
      <p:sp>
        <p:nvSpPr>
          <p:cNvPr id="20" name="Freeform 20"/>
          <p:cNvSpPr/>
          <p:nvPr/>
        </p:nvSpPr>
        <p:spPr>
          <a:xfrm>
            <a:off x="10486937" y="3949672"/>
            <a:ext cx="7263917" cy="5904527"/>
          </a:xfrm>
          <a:custGeom>
            <a:avLst/>
            <a:gdLst/>
            <a:ahLst/>
            <a:cxnLst/>
            <a:rect l="l" t="t" r="r" b="b"/>
            <a:pathLst>
              <a:path w="7263917" h="5904527">
                <a:moveTo>
                  <a:pt x="0" y="0"/>
                </a:moveTo>
                <a:lnTo>
                  <a:pt x="7263917" y="0"/>
                </a:lnTo>
                <a:lnTo>
                  <a:pt x="7263917" y="5904526"/>
                </a:lnTo>
                <a:lnTo>
                  <a:pt x="0" y="5904526"/>
                </a:lnTo>
                <a:lnTo>
                  <a:pt x="0" y="0"/>
                </a:lnTo>
                <a:close/>
              </a:path>
            </a:pathLst>
          </a:custGeom>
          <a:blipFill>
            <a:blip r:embed="rId6"/>
            <a:stretch>
              <a:fillRect/>
            </a:stretch>
          </a:blipFill>
        </p:spPr>
        <p:txBody>
          <a:bodyPr/>
          <a:lstStyle/>
          <a:p>
            <a:endParaRPr lang="en-US">
              <a:latin typeface="Tahoma" panose="020B0604030504040204" pitchFamily="34" charset="0"/>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026458" y="-698443"/>
            <a:ext cx="1396886" cy="1396886"/>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3972F0">
                    <a:alpha val="100000"/>
                  </a:srgbClr>
                </a:gs>
                <a:gs pos="100000">
                  <a:srgbClr val="1CDAFF">
                    <a:alpha val="100000"/>
                  </a:srgbClr>
                </a:gs>
              </a:gsLst>
              <a:lin ang="5400000"/>
            </a:gradFill>
          </p:spPr>
          <p:txBody>
            <a:bodyPr/>
            <a:lstStyle/>
            <a:p>
              <a:endParaRPr lang="en-US">
                <a:latin typeface="Tahoma" panose="020B0604030504040204" pitchFamily="34" charset="0"/>
              </a:endParaRPr>
            </a:p>
          </p:txBody>
        </p:sp>
        <p:sp>
          <p:nvSpPr>
            <p:cNvPr id="4" name="TextBox 4"/>
            <p:cNvSpPr txBox="1"/>
            <p:nvPr/>
          </p:nvSpPr>
          <p:spPr>
            <a:xfrm>
              <a:off x="76200" y="28575"/>
              <a:ext cx="660400" cy="708025"/>
            </a:xfrm>
            <a:prstGeom prst="rect">
              <a:avLst/>
            </a:prstGeom>
          </p:spPr>
          <p:txBody>
            <a:bodyPr lIns="50800" tIns="50800" rIns="50800" bIns="50800" rtlCol="0" anchor="ctr"/>
            <a:lstStyle/>
            <a:p>
              <a:pPr algn="ctr">
                <a:lnSpc>
                  <a:spcPts val="2659"/>
                </a:lnSpc>
                <a:spcBef>
                  <a:spcPct val="0"/>
                </a:spcBef>
              </a:pPr>
              <a:endParaRPr>
                <a:latin typeface="Tahoma" panose="020B0604030504040204" pitchFamily="34" charset="0"/>
              </a:endParaRPr>
            </a:p>
          </p:txBody>
        </p:sp>
      </p:grpSp>
      <p:grpSp>
        <p:nvGrpSpPr>
          <p:cNvPr id="5" name="Group 5"/>
          <p:cNvGrpSpPr/>
          <p:nvPr/>
        </p:nvGrpSpPr>
        <p:grpSpPr>
          <a:xfrm>
            <a:off x="13068998" y="723243"/>
            <a:ext cx="1396886" cy="1396886"/>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3972F0">
                    <a:alpha val="100000"/>
                  </a:srgbClr>
                </a:gs>
                <a:gs pos="100000">
                  <a:srgbClr val="1CDAFF">
                    <a:alpha val="100000"/>
                  </a:srgbClr>
                </a:gs>
              </a:gsLst>
              <a:lin ang="5400000"/>
            </a:gradFill>
          </p:spPr>
          <p:txBody>
            <a:bodyPr/>
            <a:lstStyle/>
            <a:p>
              <a:endParaRPr lang="en-US">
                <a:latin typeface="Tahoma" panose="020B0604030504040204" pitchFamily="34" charset="0"/>
              </a:endParaRPr>
            </a:p>
          </p:txBody>
        </p:sp>
        <p:sp>
          <p:nvSpPr>
            <p:cNvPr id="7" name="TextBox 7"/>
            <p:cNvSpPr txBox="1"/>
            <p:nvPr/>
          </p:nvSpPr>
          <p:spPr>
            <a:xfrm>
              <a:off x="76200" y="28575"/>
              <a:ext cx="660400" cy="708025"/>
            </a:xfrm>
            <a:prstGeom prst="rect">
              <a:avLst/>
            </a:prstGeom>
          </p:spPr>
          <p:txBody>
            <a:bodyPr lIns="50800" tIns="50800" rIns="50800" bIns="50800" rtlCol="0" anchor="ctr"/>
            <a:lstStyle/>
            <a:p>
              <a:pPr algn="ctr">
                <a:lnSpc>
                  <a:spcPts val="2659"/>
                </a:lnSpc>
                <a:spcBef>
                  <a:spcPct val="0"/>
                </a:spcBef>
              </a:pPr>
              <a:endParaRPr>
                <a:latin typeface="Tahoma" panose="020B0604030504040204" pitchFamily="34" charset="0"/>
              </a:endParaRPr>
            </a:p>
          </p:txBody>
        </p:sp>
      </p:grpSp>
      <p:grpSp>
        <p:nvGrpSpPr>
          <p:cNvPr id="8" name="Group 8"/>
          <p:cNvGrpSpPr/>
          <p:nvPr/>
        </p:nvGrpSpPr>
        <p:grpSpPr>
          <a:xfrm>
            <a:off x="-538171" y="9258300"/>
            <a:ext cx="2843208" cy="2843208"/>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3972F0">
                    <a:alpha val="100000"/>
                  </a:srgbClr>
                </a:gs>
                <a:gs pos="100000">
                  <a:srgbClr val="1CDAFF">
                    <a:alpha val="100000"/>
                  </a:srgbClr>
                </a:gs>
              </a:gsLst>
              <a:lin ang="5400000"/>
            </a:gradFill>
          </p:spPr>
          <p:txBody>
            <a:bodyPr/>
            <a:lstStyle/>
            <a:p>
              <a:endParaRPr lang="en-US">
                <a:latin typeface="Tahoma" panose="020B0604030504040204" pitchFamily="34" charset="0"/>
              </a:endParaRPr>
            </a:p>
          </p:txBody>
        </p:sp>
        <p:sp>
          <p:nvSpPr>
            <p:cNvPr id="10" name="TextBox 10"/>
            <p:cNvSpPr txBox="1"/>
            <p:nvPr/>
          </p:nvSpPr>
          <p:spPr>
            <a:xfrm>
              <a:off x="76200" y="28575"/>
              <a:ext cx="660400" cy="708025"/>
            </a:xfrm>
            <a:prstGeom prst="rect">
              <a:avLst/>
            </a:prstGeom>
          </p:spPr>
          <p:txBody>
            <a:bodyPr lIns="50800" tIns="50800" rIns="50800" bIns="50800" rtlCol="0" anchor="ctr"/>
            <a:lstStyle/>
            <a:p>
              <a:pPr algn="ctr">
                <a:lnSpc>
                  <a:spcPts val="2659"/>
                </a:lnSpc>
                <a:spcBef>
                  <a:spcPct val="0"/>
                </a:spcBef>
              </a:pPr>
              <a:endParaRPr>
                <a:latin typeface="Tahoma" panose="020B0604030504040204" pitchFamily="34" charset="0"/>
              </a:endParaRPr>
            </a:p>
          </p:txBody>
        </p:sp>
      </p:grpSp>
      <p:sp>
        <p:nvSpPr>
          <p:cNvPr id="11" name="Freeform 11"/>
          <p:cNvSpPr/>
          <p:nvPr/>
        </p:nvSpPr>
        <p:spPr>
          <a:xfrm>
            <a:off x="-883433" y="4489895"/>
            <a:ext cx="1766866" cy="969568"/>
          </a:xfrm>
          <a:custGeom>
            <a:avLst/>
            <a:gdLst/>
            <a:ahLst/>
            <a:cxnLst/>
            <a:rect l="l" t="t" r="r" b="b"/>
            <a:pathLst>
              <a:path w="1766866" h="969568">
                <a:moveTo>
                  <a:pt x="0" y="0"/>
                </a:moveTo>
                <a:lnTo>
                  <a:pt x="1766866" y="0"/>
                </a:lnTo>
                <a:lnTo>
                  <a:pt x="1766866" y="969568"/>
                </a:lnTo>
                <a:lnTo>
                  <a:pt x="0" y="96956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latin typeface="Tahoma" panose="020B0604030504040204" pitchFamily="34" charset="0"/>
            </a:endParaRPr>
          </a:p>
        </p:txBody>
      </p:sp>
      <p:sp>
        <p:nvSpPr>
          <p:cNvPr id="12" name="Freeform 12"/>
          <p:cNvSpPr/>
          <p:nvPr/>
        </p:nvSpPr>
        <p:spPr>
          <a:xfrm rot="5400000">
            <a:off x="15698352" y="6881971"/>
            <a:ext cx="1766866" cy="969568"/>
          </a:xfrm>
          <a:custGeom>
            <a:avLst/>
            <a:gdLst/>
            <a:ahLst/>
            <a:cxnLst/>
            <a:rect l="l" t="t" r="r" b="b"/>
            <a:pathLst>
              <a:path w="1766866" h="969568">
                <a:moveTo>
                  <a:pt x="0" y="0"/>
                </a:moveTo>
                <a:lnTo>
                  <a:pt x="1766867" y="0"/>
                </a:lnTo>
                <a:lnTo>
                  <a:pt x="1766867" y="969568"/>
                </a:lnTo>
                <a:lnTo>
                  <a:pt x="0" y="96956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latin typeface="Tahoma" panose="020B0604030504040204" pitchFamily="34" charset="0"/>
            </a:endParaRPr>
          </a:p>
        </p:txBody>
      </p:sp>
      <p:sp>
        <p:nvSpPr>
          <p:cNvPr id="13" name="Freeform 13"/>
          <p:cNvSpPr/>
          <p:nvPr/>
        </p:nvSpPr>
        <p:spPr>
          <a:xfrm rot="2599173">
            <a:off x="6768923" y="836536"/>
            <a:ext cx="635068" cy="585453"/>
          </a:xfrm>
          <a:custGeom>
            <a:avLst/>
            <a:gdLst/>
            <a:ahLst/>
            <a:cxnLst/>
            <a:rect l="l" t="t" r="r" b="b"/>
            <a:pathLst>
              <a:path w="635068" h="585453">
                <a:moveTo>
                  <a:pt x="0" y="0"/>
                </a:moveTo>
                <a:lnTo>
                  <a:pt x="635068" y="0"/>
                </a:lnTo>
                <a:lnTo>
                  <a:pt x="635068" y="585453"/>
                </a:lnTo>
                <a:lnTo>
                  <a:pt x="0" y="585453"/>
                </a:lnTo>
                <a:lnTo>
                  <a:pt x="0" y="0"/>
                </a:lnTo>
                <a:close/>
              </a:path>
            </a:pathLst>
          </a:custGeom>
          <a:blipFill>
            <a:blip r:embed="rId4">
              <a:extLst>
                <a:ext uri="{96DAC541-7B7A-43D3-8B79-37D633B846F1}">
                  <asvg:svgBlip xmlns:asvg="http://schemas.microsoft.com/office/drawing/2016/SVG/main" r:embed="rId5"/>
                </a:ext>
              </a:extLst>
            </a:blip>
            <a:stretch>
              <a:fillRect l="-31484" t="-39236" r="-39297" b="-46019"/>
            </a:stretch>
          </a:blipFill>
        </p:spPr>
        <p:txBody>
          <a:bodyPr/>
          <a:lstStyle/>
          <a:p>
            <a:endParaRPr lang="en-US">
              <a:latin typeface="Tahoma" panose="020B0604030504040204" pitchFamily="34" charset="0"/>
            </a:endParaRPr>
          </a:p>
        </p:txBody>
      </p:sp>
      <p:sp>
        <p:nvSpPr>
          <p:cNvPr id="14" name="TextBox 14"/>
          <p:cNvSpPr txBox="1"/>
          <p:nvPr/>
        </p:nvSpPr>
        <p:spPr>
          <a:xfrm>
            <a:off x="1301396" y="1450204"/>
            <a:ext cx="9468299" cy="643894"/>
          </a:xfrm>
          <a:prstGeom prst="rect">
            <a:avLst/>
          </a:prstGeom>
        </p:spPr>
        <p:txBody>
          <a:bodyPr wrap="square" lIns="0" tIns="0" rIns="0" bIns="0" rtlCol="0" anchor="t">
            <a:spAutoFit/>
          </a:bodyPr>
          <a:lstStyle/>
          <a:p>
            <a:pPr algn="l">
              <a:lnSpc>
                <a:spcPts val="5599"/>
              </a:lnSpc>
            </a:pPr>
            <a:r>
              <a:rPr lang="en-US" sz="3999" b="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7. Delta Lake </a:t>
            </a:r>
            <a:r>
              <a:rPr lang="en-US" sz="3999" b="1" err="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với</a:t>
            </a:r>
            <a:r>
              <a:rPr lang="en-US" sz="3999" b="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 Machine Learning</a:t>
            </a:r>
          </a:p>
        </p:txBody>
      </p:sp>
      <p:grpSp>
        <p:nvGrpSpPr>
          <p:cNvPr id="16" name="Group 16"/>
          <p:cNvGrpSpPr/>
          <p:nvPr/>
        </p:nvGrpSpPr>
        <p:grpSpPr>
          <a:xfrm>
            <a:off x="9677400" y="3471241"/>
            <a:ext cx="11280302" cy="8065771"/>
            <a:chOff x="0" y="0"/>
            <a:chExt cx="2970944" cy="2124318"/>
          </a:xfrm>
        </p:grpSpPr>
        <p:sp>
          <p:nvSpPr>
            <p:cNvPr id="17" name="Freeform 17"/>
            <p:cNvSpPr/>
            <p:nvPr/>
          </p:nvSpPr>
          <p:spPr>
            <a:xfrm>
              <a:off x="0" y="0"/>
              <a:ext cx="2970944" cy="2124318"/>
            </a:xfrm>
            <a:custGeom>
              <a:avLst/>
              <a:gdLst/>
              <a:ahLst/>
              <a:cxnLst/>
              <a:rect l="l" t="t" r="r" b="b"/>
              <a:pathLst>
                <a:path w="2970944" h="2124318">
                  <a:moveTo>
                    <a:pt x="35002" y="0"/>
                  </a:moveTo>
                  <a:lnTo>
                    <a:pt x="2935942" y="0"/>
                  </a:lnTo>
                  <a:cubicBezTo>
                    <a:pt x="2955273" y="0"/>
                    <a:pt x="2970944" y="15671"/>
                    <a:pt x="2970944" y="35002"/>
                  </a:cubicBezTo>
                  <a:lnTo>
                    <a:pt x="2970944" y="2089316"/>
                  </a:lnTo>
                  <a:cubicBezTo>
                    <a:pt x="2970944" y="2108647"/>
                    <a:pt x="2955273" y="2124318"/>
                    <a:pt x="2935942" y="2124318"/>
                  </a:cubicBezTo>
                  <a:lnTo>
                    <a:pt x="35002" y="2124318"/>
                  </a:lnTo>
                  <a:cubicBezTo>
                    <a:pt x="15671" y="2124318"/>
                    <a:pt x="0" y="2108647"/>
                    <a:pt x="0" y="2089316"/>
                  </a:cubicBezTo>
                  <a:lnTo>
                    <a:pt x="0" y="35002"/>
                  </a:lnTo>
                  <a:cubicBezTo>
                    <a:pt x="0" y="15671"/>
                    <a:pt x="15671" y="0"/>
                    <a:pt x="35002" y="0"/>
                  </a:cubicBezTo>
                  <a:close/>
                </a:path>
              </a:pathLst>
            </a:custGeom>
            <a:solidFill>
              <a:srgbClr val="3972F0"/>
            </a:solidFill>
          </p:spPr>
          <p:txBody>
            <a:bodyPr/>
            <a:lstStyle/>
            <a:p>
              <a:endParaRPr lang="en-US">
                <a:latin typeface="Tahoma" panose="020B0604030504040204" pitchFamily="34" charset="0"/>
              </a:endParaRPr>
            </a:p>
          </p:txBody>
        </p:sp>
        <p:sp>
          <p:nvSpPr>
            <p:cNvPr id="18" name="TextBox 18"/>
            <p:cNvSpPr txBox="1"/>
            <p:nvPr/>
          </p:nvSpPr>
          <p:spPr>
            <a:xfrm>
              <a:off x="0" y="-47625"/>
              <a:ext cx="2970944" cy="2171943"/>
            </a:xfrm>
            <a:prstGeom prst="rect">
              <a:avLst/>
            </a:prstGeom>
          </p:spPr>
          <p:txBody>
            <a:bodyPr lIns="50800" tIns="50800" rIns="50800" bIns="50800" rtlCol="0" anchor="ctr"/>
            <a:lstStyle/>
            <a:p>
              <a:pPr algn="ctr">
                <a:lnSpc>
                  <a:spcPts val="2659"/>
                </a:lnSpc>
              </a:pPr>
              <a:endParaRPr>
                <a:latin typeface="Tahoma" panose="020B0604030504040204" pitchFamily="34" charset="0"/>
              </a:endParaRPr>
            </a:p>
          </p:txBody>
        </p:sp>
      </p:grpSp>
      <p:sp>
        <p:nvSpPr>
          <p:cNvPr id="20" name="Freeform 20"/>
          <p:cNvSpPr/>
          <p:nvPr/>
        </p:nvSpPr>
        <p:spPr>
          <a:xfrm>
            <a:off x="1301397" y="4916261"/>
            <a:ext cx="8118266" cy="4900987"/>
          </a:xfrm>
          <a:custGeom>
            <a:avLst/>
            <a:gdLst/>
            <a:ahLst/>
            <a:cxnLst/>
            <a:rect l="l" t="t" r="r" b="b"/>
            <a:pathLst>
              <a:path w="8118266" h="4900987">
                <a:moveTo>
                  <a:pt x="0" y="0"/>
                </a:moveTo>
                <a:lnTo>
                  <a:pt x="8118266" y="0"/>
                </a:lnTo>
                <a:lnTo>
                  <a:pt x="8118266" y="4900987"/>
                </a:lnTo>
                <a:lnTo>
                  <a:pt x="0" y="4900987"/>
                </a:lnTo>
                <a:lnTo>
                  <a:pt x="0" y="0"/>
                </a:lnTo>
                <a:close/>
              </a:path>
            </a:pathLst>
          </a:custGeom>
          <a:blipFill>
            <a:blip r:embed="rId6"/>
            <a:stretch>
              <a:fillRect/>
            </a:stretch>
          </a:blipFill>
        </p:spPr>
        <p:txBody>
          <a:bodyPr/>
          <a:lstStyle/>
          <a:p>
            <a:endParaRPr lang="en-US">
              <a:latin typeface="Tahoma" panose="020B0604030504040204" pitchFamily="34" charset="0"/>
            </a:endParaRPr>
          </a:p>
        </p:txBody>
      </p:sp>
      <p:sp>
        <p:nvSpPr>
          <p:cNvPr id="21" name="TextBox 21"/>
          <p:cNvSpPr txBox="1"/>
          <p:nvPr/>
        </p:nvSpPr>
        <p:spPr>
          <a:xfrm>
            <a:off x="10221083" y="6227954"/>
            <a:ext cx="7399315" cy="3714750"/>
          </a:xfrm>
          <a:prstGeom prst="rect">
            <a:avLst/>
          </a:prstGeom>
        </p:spPr>
        <p:txBody>
          <a:bodyPr lIns="0" tIns="0" rIns="0" bIns="0" rtlCol="0" anchor="t">
            <a:spAutoFit/>
          </a:bodyPr>
          <a:lstStyle/>
          <a:p>
            <a:pPr marL="647700" lvl="1" indent="-323850" algn="just">
              <a:lnSpc>
                <a:spcPts val="4200"/>
              </a:lnSpc>
              <a:buFont typeface="Arial"/>
              <a:buChar char="•"/>
            </a:pPr>
            <a:r>
              <a:rPr lang="en-US" sz="3000">
                <a:solidFill>
                  <a:srgbClr val="FFFFFF"/>
                </a:solidFill>
                <a:latin typeface="Tahoma"/>
                <a:ea typeface="Tahoma"/>
                <a:cs typeface="Tahoma"/>
                <a:sym typeface="Tahoma"/>
              </a:rPr>
              <a:t>Đường thực tế và dự đoán gần nhau, cho thấy mô hình dự đoán tốt phần lớn dữ liệu.</a:t>
            </a:r>
          </a:p>
          <a:p>
            <a:pPr marL="647700" lvl="1" indent="-323850" algn="just">
              <a:lnSpc>
                <a:spcPts val="4200"/>
              </a:lnSpc>
              <a:buFont typeface="Arial"/>
              <a:buChar char="•"/>
            </a:pPr>
            <a:r>
              <a:rPr lang="en-US" sz="3000">
                <a:solidFill>
                  <a:srgbClr val="FFFFFF"/>
                </a:solidFill>
                <a:latin typeface="Tahoma"/>
                <a:ea typeface="Tahoma"/>
                <a:cs typeface="Tahoma"/>
                <a:sym typeface="Tahoma"/>
              </a:rPr>
              <a:t>Có một số điểm dữ liệu ngoại lệ, đặc biệt ở các chỉ số 30-33 và 81.</a:t>
            </a:r>
          </a:p>
          <a:p>
            <a:pPr marL="647700" lvl="1" indent="-323850" algn="just">
              <a:lnSpc>
                <a:spcPts val="4200"/>
              </a:lnSpc>
              <a:buFont typeface="Arial"/>
              <a:buChar char="•"/>
            </a:pPr>
            <a:r>
              <a:rPr lang="en-US" sz="3000">
                <a:solidFill>
                  <a:srgbClr val="FFFFFF"/>
                </a:solidFill>
                <a:latin typeface="Tahoma"/>
                <a:ea typeface="Tahoma"/>
                <a:cs typeface="Tahoma"/>
                <a:sym typeface="Tahoma"/>
              </a:rPr>
              <a:t>Mô hình cần cải thiện khả năng dự đoán cho các trường hợp cực trị.</a:t>
            </a:r>
          </a:p>
        </p:txBody>
      </p:sp>
      <p:sp>
        <p:nvSpPr>
          <p:cNvPr id="22" name="TextBox 16">
            <a:extLst>
              <a:ext uri="{FF2B5EF4-FFF2-40B4-BE49-F238E27FC236}">
                <a16:creationId xmlns:a16="http://schemas.microsoft.com/office/drawing/2014/main" id="{E82CC757-BCF5-1DA9-9DA2-AD5A54228891}"/>
              </a:ext>
            </a:extLst>
          </p:cNvPr>
          <p:cNvSpPr txBox="1"/>
          <p:nvPr/>
        </p:nvSpPr>
        <p:spPr>
          <a:xfrm>
            <a:off x="1301397" y="2255216"/>
            <a:ext cx="15015544" cy="1216025"/>
          </a:xfrm>
          <a:prstGeom prst="rect">
            <a:avLst/>
          </a:prstGeom>
        </p:spPr>
        <p:txBody>
          <a:bodyPr lIns="0" tIns="0" rIns="0" bIns="0" rtlCol="0" anchor="t">
            <a:spAutoFit/>
          </a:bodyPr>
          <a:lstStyle/>
          <a:p>
            <a:pPr marL="0" lvl="0" indent="0" algn="l">
              <a:lnSpc>
                <a:spcPts val="4900"/>
              </a:lnSpc>
              <a:spcBef>
                <a:spcPct val="0"/>
              </a:spcBef>
            </a:pPr>
            <a:r>
              <a:rPr lang="en-US" sz="3500" b="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7.5. Phân tích mô hình hồi quy tuyến tính với dữ liệu Delta Lake: so sánh giá trị thực tế và dự đoán</a:t>
            </a:r>
          </a:p>
        </p:txBody>
      </p:sp>
      <p:sp>
        <p:nvSpPr>
          <p:cNvPr id="23" name="Freeform 20">
            <a:extLst>
              <a:ext uri="{FF2B5EF4-FFF2-40B4-BE49-F238E27FC236}">
                <a16:creationId xmlns:a16="http://schemas.microsoft.com/office/drawing/2014/main" id="{05C861F7-E308-CE30-C64E-063DC5B65570}"/>
              </a:ext>
            </a:extLst>
          </p:cNvPr>
          <p:cNvSpPr/>
          <p:nvPr/>
        </p:nvSpPr>
        <p:spPr>
          <a:xfrm>
            <a:off x="10381881" y="4266014"/>
            <a:ext cx="7263917" cy="1524000"/>
          </a:xfrm>
          <a:custGeom>
            <a:avLst/>
            <a:gdLst/>
            <a:ahLst/>
            <a:cxnLst/>
            <a:rect l="l" t="t" r="r" b="b"/>
            <a:pathLst>
              <a:path w="7263917" h="5904527">
                <a:moveTo>
                  <a:pt x="0" y="0"/>
                </a:moveTo>
                <a:lnTo>
                  <a:pt x="7263917" y="0"/>
                </a:lnTo>
                <a:lnTo>
                  <a:pt x="7263917" y="5904526"/>
                </a:lnTo>
                <a:lnTo>
                  <a:pt x="0" y="5904526"/>
                </a:lnTo>
                <a:lnTo>
                  <a:pt x="0" y="0"/>
                </a:lnTo>
                <a:close/>
              </a:path>
            </a:pathLst>
          </a:custGeom>
          <a:blipFill>
            <a:blip r:embed="rId7"/>
            <a:stretch>
              <a:fillRect t="-173336" b="-114101"/>
            </a:stretch>
          </a:blipFill>
        </p:spPr>
        <p:txBody>
          <a:bodyPr/>
          <a:lstStyle/>
          <a:p>
            <a:endParaRPr lang="en-US">
              <a:latin typeface="Tahoma" panose="020B0604030504040204" pitchFamily="34" charset="0"/>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026458" y="-698443"/>
            <a:ext cx="1396886" cy="1396886"/>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3972F0">
                    <a:alpha val="100000"/>
                  </a:srgbClr>
                </a:gs>
                <a:gs pos="100000">
                  <a:srgbClr val="1CDAFF">
                    <a:alpha val="100000"/>
                  </a:srgbClr>
                </a:gs>
              </a:gsLst>
              <a:lin ang="5400000"/>
            </a:gradFill>
          </p:spPr>
          <p:txBody>
            <a:bodyPr/>
            <a:lstStyle/>
            <a:p>
              <a:endParaRPr lang="en-US">
                <a:latin typeface="Tahoma" panose="020B0604030504040204" pitchFamily="34" charset="0"/>
              </a:endParaRPr>
            </a:p>
          </p:txBody>
        </p:sp>
        <p:sp>
          <p:nvSpPr>
            <p:cNvPr id="4" name="TextBox 4"/>
            <p:cNvSpPr txBox="1"/>
            <p:nvPr/>
          </p:nvSpPr>
          <p:spPr>
            <a:xfrm>
              <a:off x="76200" y="28575"/>
              <a:ext cx="660400" cy="708025"/>
            </a:xfrm>
            <a:prstGeom prst="rect">
              <a:avLst/>
            </a:prstGeom>
          </p:spPr>
          <p:txBody>
            <a:bodyPr lIns="50800" tIns="50800" rIns="50800" bIns="50800" rtlCol="0" anchor="ctr"/>
            <a:lstStyle/>
            <a:p>
              <a:pPr algn="ctr">
                <a:lnSpc>
                  <a:spcPts val="2659"/>
                </a:lnSpc>
                <a:spcBef>
                  <a:spcPct val="0"/>
                </a:spcBef>
              </a:pPr>
              <a:endParaRPr>
                <a:latin typeface="Tahoma" panose="020B0604030504040204" pitchFamily="34" charset="0"/>
              </a:endParaRPr>
            </a:p>
          </p:txBody>
        </p:sp>
      </p:grpSp>
      <p:grpSp>
        <p:nvGrpSpPr>
          <p:cNvPr id="5" name="Group 5"/>
          <p:cNvGrpSpPr/>
          <p:nvPr/>
        </p:nvGrpSpPr>
        <p:grpSpPr>
          <a:xfrm>
            <a:off x="13068998" y="723243"/>
            <a:ext cx="1396886" cy="1396886"/>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3972F0">
                    <a:alpha val="100000"/>
                  </a:srgbClr>
                </a:gs>
                <a:gs pos="100000">
                  <a:srgbClr val="1CDAFF">
                    <a:alpha val="100000"/>
                  </a:srgbClr>
                </a:gs>
              </a:gsLst>
              <a:lin ang="5400000"/>
            </a:gradFill>
          </p:spPr>
          <p:txBody>
            <a:bodyPr/>
            <a:lstStyle/>
            <a:p>
              <a:endParaRPr lang="en-US">
                <a:latin typeface="Tahoma" panose="020B0604030504040204" pitchFamily="34" charset="0"/>
              </a:endParaRPr>
            </a:p>
          </p:txBody>
        </p:sp>
        <p:sp>
          <p:nvSpPr>
            <p:cNvPr id="7" name="TextBox 7"/>
            <p:cNvSpPr txBox="1"/>
            <p:nvPr/>
          </p:nvSpPr>
          <p:spPr>
            <a:xfrm>
              <a:off x="76200" y="28575"/>
              <a:ext cx="660400" cy="708025"/>
            </a:xfrm>
            <a:prstGeom prst="rect">
              <a:avLst/>
            </a:prstGeom>
          </p:spPr>
          <p:txBody>
            <a:bodyPr lIns="50800" tIns="50800" rIns="50800" bIns="50800" rtlCol="0" anchor="ctr"/>
            <a:lstStyle/>
            <a:p>
              <a:pPr algn="ctr">
                <a:lnSpc>
                  <a:spcPts val="2659"/>
                </a:lnSpc>
                <a:spcBef>
                  <a:spcPct val="0"/>
                </a:spcBef>
              </a:pPr>
              <a:endParaRPr>
                <a:latin typeface="Tahoma" panose="020B0604030504040204" pitchFamily="34" charset="0"/>
              </a:endParaRPr>
            </a:p>
          </p:txBody>
        </p:sp>
      </p:grpSp>
      <p:grpSp>
        <p:nvGrpSpPr>
          <p:cNvPr id="8" name="Group 8"/>
          <p:cNvGrpSpPr/>
          <p:nvPr/>
        </p:nvGrpSpPr>
        <p:grpSpPr>
          <a:xfrm>
            <a:off x="-538171" y="9258300"/>
            <a:ext cx="2843208" cy="2843208"/>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3972F0">
                    <a:alpha val="100000"/>
                  </a:srgbClr>
                </a:gs>
                <a:gs pos="100000">
                  <a:srgbClr val="1CDAFF">
                    <a:alpha val="100000"/>
                  </a:srgbClr>
                </a:gs>
              </a:gsLst>
              <a:lin ang="5400000"/>
            </a:gradFill>
          </p:spPr>
          <p:txBody>
            <a:bodyPr/>
            <a:lstStyle/>
            <a:p>
              <a:endParaRPr lang="en-US">
                <a:latin typeface="Tahoma" panose="020B0604030504040204" pitchFamily="34" charset="0"/>
              </a:endParaRPr>
            </a:p>
          </p:txBody>
        </p:sp>
        <p:sp>
          <p:nvSpPr>
            <p:cNvPr id="10" name="TextBox 10"/>
            <p:cNvSpPr txBox="1"/>
            <p:nvPr/>
          </p:nvSpPr>
          <p:spPr>
            <a:xfrm>
              <a:off x="76200" y="28575"/>
              <a:ext cx="660400" cy="708025"/>
            </a:xfrm>
            <a:prstGeom prst="rect">
              <a:avLst/>
            </a:prstGeom>
          </p:spPr>
          <p:txBody>
            <a:bodyPr lIns="50800" tIns="50800" rIns="50800" bIns="50800" rtlCol="0" anchor="ctr"/>
            <a:lstStyle/>
            <a:p>
              <a:pPr algn="ctr">
                <a:lnSpc>
                  <a:spcPts val="2659"/>
                </a:lnSpc>
                <a:spcBef>
                  <a:spcPct val="0"/>
                </a:spcBef>
              </a:pPr>
              <a:endParaRPr>
                <a:latin typeface="Tahoma" panose="020B0604030504040204" pitchFamily="34" charset="0"/>
              </a:endParaRPr>
            </a:p>
          </p:txBody>
        </p:sp>
      </p:grpSp>
      <p:sp>
        <p:nvSpPr>
          <p:cNvPr id="11" name="Freeform 11"/>
          <p:cNvSpPr/>
          <p:nvPr/>
        </p:nvSpPr>
        <p:spPr>
          <a:xfrm>
            <a:off x="-883433" y="4489895"/>
            <a:ext cx="1766866" cy="969568"/>
          </a:xfrm>
          <a:custGeom>
            <a:avLst/>
            <a:gdLst/>
            <a:ahLst/>
            <a:cxnLst/>
            <a:rect l="l" t="t" r="r" b="b"/>
            <a:pathLst>
              <a:path w="1766866" h="969568">
                <a:moveTo>
                  <a:pt x="0" y="0"/>
                </a:moveTo>
                <a:lnTo>
                  <a:pt x="1766866" y="0"/>
                </a:lnTo>
                <a:lnTo>
                  <a:pt x="1766866" y="969568"/>
                </a:lnTo>
                <a:lnTo>
                  <a:pt x="0" y="96956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latin typeface="Tahoma" panose="020B0604030504040204" pitchFamily="34" charset="0"/>
            </a:endParaRPr>
          </a:p>
        </p:txBody>
      </p:sp>
      <p:sp>
        <p:nvSpPr>
          <p:cNvPr id="12" name="Freeform 12"/>
          <p:cNvSpPr/>
          <p:nvPr/>
        </p:nvSpPr>
        <p:spPr>
          <a:xfrm rot="5400000">
            <a:off x="15698352" y="6881971"/>
            <a:ext cx="1766866" cy="969568"/>
          </a:xfrm>
          <a:custGeom>
            <a:avLst/>
            <a:gdLst/>
            <a:ahLst/>
            <a:cxnLst/>
            <a:rect l="l" t="t" r="r" b="b"/>
            <a:pathLst>
              <a:path w="1766866" h="969568">
                <a:moveTo>
                  <a:pt x="0" y="0"/>
                </a:moveTo>
                <a:lnTo>
                  <a:pt x="1766867" y="0"/>
                </a:lnTo>
                <a:lnTo>
                  <a:pt x="1766867" y="969568"/>
                </a:lnTo>
                <a:lnTo>
                  <a:pt x="0" y="96956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latin typeface="Tahoma" panose="020B0604030504040204" pitchFamily="34" charset="0"/>
            </a:endParaRPr>
          </a:p>
        </p:txBody>
      </p:sp>
      <p:sp>
        <p:nvSpPr>
          <p:cNvPr id="13" name="Freeform 13"/>
          <p:cNvSpPr/>
          <p:nvPr/>
        </p:nvSpPr>
        <p:spPr>
          <a:xfrm rot="2599173">
            <a:off x="6768923" y="836536"/>
            <a:ext cx="635068" cy="585453"/>
          </a:xfrm>
          <a:custGeom>
            <a:avLst/>
            <a:gdLst/>
            <a:ahLst/>
            <a:cxnLst/>
            <a:rect l="l" t="t" r="r" b="b"/>
            <a:pathLst>
              <a:path w="635068" h="585453">
                <a:moveTo>
                  <a:pt x="0" y="0"/>
                </a:moveTo>
                <a:lnTo>
                  <a:pt x="635068" y="0"/>
                </a:lnTo>
                <a:lnTo>
                  <a:pt x="635068" y="585453"/>
                </a:lnTo>
                <a:lnTo>
                  <a:pt x="0" y="585453"/>
                </a:lnTo>
                <a:lnTo>
                  <a:pt x="0" y="0"/>
                </a:lnTo>
                <a:close/>
              </a:path>
            </a:pathLst>
          </a:custGeom>
          <a:blipFill>
            <a:blip r:embed="rId4">
              <a:extLst>
                <a:ext uri="{96DAC541-7B7A-43D3-8B79-37D633B846F1}">
                  <asvg:svgBlip xmlns:asvg="http://schemas.microsoft.com/office/drawing/2016/SVG/main" r:embed="rId5"/>
                </a:ext>
              </a:extLst>
            </a:blip>
            <a:stretch>
              <a:fillRect l="-31484" t="-39236" r="-39297" b="-46019"/>
            </a:stretch>
          </a:blipFill>
        </p:spPr>
        <p:txBody>
          <a:bodyPr/>
          <a:lstStyle/>
          <a:p>
            <a:endParaRPr lang="en-US">
              <a:latin typeface="Tahoma" panose="020B0604030504040204" pitchFamily="34" charset="0"/>
            </a:endParaRPr>
          </a:p>
        </p:txBody>
      </p:sp>
      <p:sp>
        <p:nvSpPr>
          <p:cNvPr id="14" name="TextBox 14"/>
          <p:cNvSpPr txBox="1"/>
          <p:nvPr/>
        </p:nvSpPr>
        <p:spPr>
          <a:xfrm>
            <a:off x="1301396" y="1450204"/>
            <a:ext cx="9214203" cy="643894"/>
          </a:xfrm>
          <a:prstGeom prst="rect">
            <a:avLst/>
          </a:prstGeom>
        </p:spPr>
        <p:txBody>
          <a:bodyPr wrap="square" lIns="0" tIns="0" rIns="0" bIns="0" rtlCol="0" anchor="t">
            <a:spAutoFit/>
          </a:bodyPr>
          <a:lstStyle/>
          <a:p>
            <a:pPr algn="l">
              <a:lnSpc>
                <a:spcPts val="5599"/>
              </a:lnSpc>
            </a:pPr>
            <a:r>
              <a:rPr lang="en-US" sz="3999" b="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7. Delta Lake </a:t>
            </a:r>
            <a:r>
              <a:rPr lang="en-US" sz="3999" b="1" err="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với</a:t>
            </a:r>
            <a:r>
              <a:rPr lang="en-US" sz="3999" b="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 Machine Learning</a:t>
            </a:r>
          </a:p>
        </p:txBody>
      </p:sp>
      <p:grpSp>
        <p:nvGrpSpPr>
          <p:cNvPr id="16" name="Group 16"/>
          <p:cNvGrpSpPr/>
          <p:nvPr/>
        </p:nvGrpSpPr>
        <p:grpSpPr>
          <a:xfrm>
            <a:off x="9677400" y="3504261"/>
            <a:ext cx="11280302" cy="8065771"/>
            <a:chOff x="0" y="0"/>
            <a:chExt cx="2970944" cy="2124318"/>
          </a:xfrm>
        </p:grpSpPr>
        <p:sp>
          <p:nvSpPr>
            <p:cNvPr id="17" name="Freeform 17"/>
            <p:cNvSpPr/>
            <p:nvPr/>
          </p:nvSpPr>
          <p:spPr>
            <a:xfrm>
              <a:off x="0" y="0"/>
              <a:ext cx="2970944" cy="2124318"/>
            </a:xfrm>
            <a:custGeom>
              <a:avLst/>
              <a:gdLst/>
              <a:ahLst/>
              <a:cxnLst/>
              <a:rect l="l" t="t" r="r" b="b"/>
              <a:pathLst>
                <a:path w="2970944" h="2124318">
                  <a:moveTo>
                    <a:pt x="35002" y="0"/>
                  </a:moveTo>
                  <a:lnTo>
                    <a:pt x="2935942" y="0"/>
                  </a:lnTo>
                  <a:cubicBezTo>
                    <a:pt x="2955273" y="0"/>
                    <a:pt x="2970944" y="15671"/>
                    <a:pt x="2970944" y="35002"/>
                  </a:cubicBezTo>
                  <a:lnTo>
                    <a:pt x="2970944" y="2089316"/>
                  </a:lnTo>
                  <a:cubicBezTo>
                    <a:pt x="2970944" y="2108647"/>
                    <a:pt x="2955273" y="2124318"/>
                    <a:pt x="2935942" y="2124318"/>
                  </a:cubicBezTo>
                  <a:lnTo>
                    <a:pt x="35002" y="2124318"/>
                  </a:lnTo>
                  <a:cubicBezTo>
                    <a:pt x="15671" y="2124318"/>
                    <a:pt x="0" y="2108647"/>
                    <a:pt x="0" y="2089316"/>
                  </a:cubicBezTo>
                  <a:lnTo>
                    <a:pt x="0" y="35002"/>
                  </a:lnTo>
                  <a:cubicBezTo>
                    <a:pt x="0" y="15671"/>
                    <a:pt x="15671" y="0"/>
                    <a:pt x="35002" y="0"/>
                  </a:cubicBezTo>
                  <a:close/>
                </a:path>
              </a:pathLst>
            </a:custGeom>
            <a:solidFill>
              <a:srgbClr val="3972F0"/>
            </a:solidFill>
          </p:spPr>
          <p:txBody>
            <a:bodyPr/>
            <a:lstStyle/>
            <a:p>
              <a:endParaRPr lang="en-US">
                <a:latin typeface="Tahoma" panose="020B0604030504040204" pitchFamily="34" charset="0"/>
              </a:endParaRPr>
            </a:p>
          </p:txBody>
        </p:sp>
        <p:sp>
          <p:nvSpPr>
            <p:cNvPr id="18" name="TextBox 18"/>
            <p:cNvSpPr txBox="1"/>
            <p:nvPr/>
          </p:nvSpPr>
          <p:spPr>
            <a:xfrm>
              <a:off x="0" y="-47625"/>
              <a:ext cx="2970944" cy="2171943"/>
            </a:xfrm>
            <a:prstGeom prst="rect">
              <a:avLst/>
            </a:prstGeom>
          </p:spPr>
          <p:txBody>
            <a:bodyPr lIns="50800" tIns="50800" rIns="50800" bIns="50800" rtlCol="0" anchor="ctr"/>
            <a:lstStyle/>
            <a:p>
              <a:pPr algn="ctr">
                <a:lnSpc>
                  <a:spcPts val="2659"/>
                </a:lnSpc>
              </a:pPr>
              <a:endParaRPr>
                <a:latin typeface="Tahoma" panose="020B0604030504040204" pitchFamily="34" charset="0"/>
              </a:endParaRPr>
            </a:p>
          </p:txBody>
        </p:sp>
      </p:grpSp>
      <p:sp>
        <p:nvSpPr>
          <p:cNvPr id="20" name="TextBox 20"/>
          <p:cNvSpPr txBox="1"/>
          <p:nvPr/>
        </p:nvSpPr>
        <p:spPr>
          <a:xfrm>
            <a:off x="10221083" y="6421327"/>
            <a:ext cx="7742014" cy="2647950"/>
          </a:xfrm>
          <a:prstGeom prst="rect">
            <a:avLst/>
          </a:prstGeom>
        </p:spPr>
        <p:txBody>
          <a:bodyPr lIns="0" tIns="0" rIns="0" bIns="0" rtlCol="0" anchor="t">
            <a:spAutoFit/>
          </a:bodyPr>
          <a:lstStyle/>
          <a:p>
            <a:pPr marL="647700" lvl="1" indent="-323850" algn="just">
              <a:lnSpc>
                <a:spcPts val="4200"/>
              </a:lnSpc>
              <a:buFont typeface="Arial"/>
              <a:buChar char="•"/>
            </a:pPr>
            <a:r>
              <a:rPr lang="en-US" sz="3000">
                <a:solidFill>
                  <a:srgbClr val="FFFFFF"/>
                </a:solidFill>
                <a:latin typeface="Tahoma"/>
                <a:ea typeface="Tahoma"/>
                <a:cs typeface="Tahoma"/>
                <a:sym typeface="Tahoma"/>
              </a:rPr>
              <a:t>Residuals tập trung quanh 0, mô hình dự đoán chính xác.</a:t>
            </a:r>
          </a:p>
          <a:p>
            <a:pPr marL="647700" lvl="1" indent="-323850" algn="just">
              <a:lnSpc>
                <a:spcPts val="4200"/>
              </a:lnSpc>
              <a:buFont typeface="Arial"/>
              <a:buChar char="•"/>
            </a:pPr>
            <a:r>
              <a:rPr lang="en-US" sz="3000">
                <a:solidFill>
                  <a:srgbClr val="FFFFFF"/>
                </a:solidFill>
                <a:latin typeface="Tahoma"/>
                <a:ea typeface="Tahoma"/>
                <a:cs typeface="Tahoma"/>
                <a:sym typeface="Tahoma"/>
              </a:rPr>
              <a:t>Phân bố chưa chuẩn, có thể có ngoại lệ.</a:t>
            </a:r>
          </a:p>
          <a:p>
            <a:pPr marL="647700" lvl="1" indent="-323850" algn="just">
              <a:lnSpc>
                <a:spcPts val="4200"/>
              </a:lnSpc>
              <a:buFont typeface="Arial"/>
              <a:buChar char="•"/>
            </a:pPr>
            <a:r>
              <a:rPr lang="en-US" sz="3000">
                <a:solidFill>
                  <a:srgbClr val="FFFFFF"/>
                </a:solidFill>
                <a:latin typeface="Tahoma"/>
                <a:ea typeface="Tahoma"/>
                <a:cs typeface="Tahoma"/>
                <a:sym typeface="Tahoma"/>
              </a:rPr>
              <a:t>Dự đoán khớp tốt, cần đánh giá và xử lý ngoại lệ.</a:t>
            </a:r>
          </a:p>
        </p:txBody>
      </p:sp>
      <p:sp>
        <p:nvSpPr>
          <p:cNvPr id="21" name="Freeform 21"/>
          <p:cNvSpPr/>
          <p:nvPr/>
        </p:nvSpPr>
        <p:spPr>
          <a:xfrm>
            <a:off x="1677891" y="3671266"/>
            <a:ext cx="7246107" cy="5920353"/>
          </a:xfrm>
          <a:custGeom>
            <a:avLst/>
            <a:gdLst/>
            <a:ahLst/>
            <a:cxnLst/>
            <a:rect l="l" t="t" r="r" b="b"/>
            <a:pathLst>
              <a:path w="7246107" h="5920353">
                <a:moveTo>
                  <a:pt x="0" y="0"/>
                </a:moveTo>
                <a:lnTo>
                  <a:pt x="7246107" y="0"/>
                </a:lnTo>
                <a:lnTo>
                  <a:pt x="7246107" y="5920352"/>
                </a:lnTo>
                <a:lnTo>
                  <a:pt x="0" y="5920352"/>
                </a:lnTo>
                <a:lnTo>
                  <a:pt x="0" y="0"/>
                </a:lnTo>
                <a:close/>
              </a:path>
            </a:pathLst>
          </a:custGeom>
          <a:blipFill>
            <a:blip r:embed="rId6"/>
            <a:stretch>
              <a:fillRect/>
            </a:stretch>
          </a:blipFill>
        </p:spPr>
        <p:txBody>
          <a:bodyPr/>
          <a:lstStyle/>
          <a:p>
            <a:endParaRPr lang="en-US">
              <a:latin typeface="Tahoma" panose="020B0604030504040204" pitchFamily="34" charset="0"/>
            </a:endParaRPr>
          </a:p>
        </p:txBody>
      </p:sp>
      <p:sp>
        <p:nvSpPr>
          <p:cNvPr id="22" name="TextBox 16">
            <a:extLst>
              <a:ext uri="{FF2B5EF4-FFF2-40B4-BE49-F238E27FC236}">
                <a16:creationId xmlns:a16="http://schemas.microsoft.com/office/drawing/2014/main" id="{A39601B7-41B1-15E8-8A4D-E3DB7856E357}"/>
              </a:ext>
            </a:extLst>
          </p:cNvPr>
          <p:cNvSpPr txBox="1"/>
          <p:nvPr/>
        </p:nvSpPr>
        <p:spPr>
          <a:xfrm>
            <a:off x="1301397" y="2255216"/>
            <a:ext cx="15015544" cy="1216025"/>
          </a:xfrm>
          <a:prstGeom prst="rect">
            <a:avLst/>
          </a:prstGeom>
        </p:spPr>
        <p:txBody>
          <a:bodyPr lIns="0" tIns="0" rIns="0" bIns="0" rtlCol="0" anchor="t">
            <a:spAutoFit/>
          </a:bodyPr>
          <a:lstStyle/>
          <a:p>
            <a:pPr marL="0" lvl="0" indent="0" algn="l">
              <a:lnSpc>
                <a:spcPts val="4900"/>
              </a:lnSpc>
              <a:spcBef>
                <a:spcPct val="0"/>
              </a:spcBef>
            </a:pPr>
            <a:r>
              <a:rPr lang="en-US" sz="3500" b="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7.5. Phân tích mô hình hồi quy tuyến tính với dữ liệu Delta Lake: so sánh giá trị thực tế và dự đoán</a:t>
            </a:r>
          </a:p>
        </p:txBody>
      </p:sp>
      <p:sp>
        <p:nvSpPr>
          <p:cNvPr id="23" name="Freeform 20">
            <a:extLst>
              <a:ext uri="{FF2B5EF4-FFF2-40B4-BE49-F238E27FC236}">
                <a16:creationId xmlns:a16="http://schemas.microsoft.com/office/drawing/2014/main" id="{C7A7A4DE-46FA-FB0B-DD49-7E7ADA4B700E}"/>
              </a:ext>
            </a:extLst>
          </p:cNvPr>
          <p:cNvSpPr/>
          <p:nvPr/>
        </p:nvSpPr>
        <p:spPr>
          <a:xfrm>
            <a:off x="10520679" y="4080695"/>
            <a:ext cx="7263917" cy="1604011"/>
          </a:xfrm>
          <a:custGeom>
            <a:avLst/>
            <a:gdLst/>
            <a:ahLst/>
            <a:cxnLst/>
            <a:rect l="l" t="t" r="r" b="b"/>
            <a:pathLst>
              <a:path w="7263917" h="5904527">
                <a:moveTo>
                  <a:pt x="0" y="0"/>
                </a:moveTo>
                <a:lnTo>
                  <a:pt x="7263917" y="0"/>
                </a:lnTo>
                <a:lnTo>
                  <a:pt x="7263917" y="5904526"/>
                </a:lnTo>
                <a:lnTo>
                  <a:pt x="0" y="5904526"/>
                </a:lnTo>
                <a:lnTo>
                  <a:pt x="0" y="0"/>
                </a:lnTo>
                <a:close/>
              </a:path>
            </a:pathLst>
          </a:custGeom>
          <a:blipFill>
            <a:blip r:embed="rId7"/>
            <a:stretch>
              <a:fillRect t="-268110"/>
            </a:stretch>
          </a:blipFill>
        </p:spPr>
        <p:txBody>
          <a:bodyPr/>
          <a:lstStyle/>
          <a:p>
            <a:endParaRPr lang="en-US">
              <a:latin typeface="Tahoma" panose="020B0604030504040204" pitchFamily="34" charset="0"/>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026458" y="-698443"/>
            <a:ext cx="1396886" cy="1396886"/>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3972F0">
                    <a:alpha val="100000"/>
                  </a:srgbClr>
                </a:gs>
                <a:gs pos="100000">
                  <a:srgbClr val="1CDAFF">
                    <a:alpha val="100000"/>
                  </a:srgbClr>
                </a:gs>
              </a:gsLst>
              <a:lin ang="5400000"/>
            </a:gradFill>
          </p:spPr>
          <p:txBody>
            <a:bodyPr/>
            <a:lstStyle/>
            <a:p>
              <a:endParaRPr lang="en-US">
                <a:latin typeface="Tahoma" panose="020B0604030504040204" pitchFamily="34" charset="0"/>
              </a:endParaRPr>
            </a:p>
          </p:txBody>
        </p:sp>
        <p:sp>
          <p:nvSpPr>
            <p:cNvPr id="4" name="TextBox 4"/>
            <p:cNvSpPr txBox="1"/>
            <p:nvPr/>
          </p:nvSpPr>
          <p:spPr>
            <a:xfrm>
              <a:off x="76200" y="28575"/>
              <a:ext cx="660400" cy="708025"/>
            </a:xfrm>
            <a:prstGeom prst="rect">
              <a:avLst/>
            </a:prstGeom>
          </p:spPr>
          <p:txBody>
            <a:bodyPr lIns="50800" tIns="50800" rIns="50800" bIns="50800" rtlCol="0" anchor="ctr"/>
            <a:lstStyle/>
            <a:p>
              <a:pPr algn="ctr">
                <a:lnSpc>
                  <a:spcPts val="2659"/>
                </a:lnSpc>
                <a:spcBef>
                  <a:spcPct val="0"/>
                </a:spcBef>
              </a:pPr>
              <a:endParaRPr>
                <a:latin typeface="Tahoma" panose="020B0604030504040204" pitchFamily="34" charset="0"/>
              </a:endParaRPr>
            </a:p>
          </p:txBody>
        </p:sp>
      </p:grpSp>
      <p:grpSp>
        <p:nvGrpSpPr>
          <p:cNvPr id="5" name="Group 5"/>
          <p:cNvGrpSpPr/>
          <p:nvPr/>
        </p:nvGrpSpPr>
        <p:grpSpPr>
          <a:xfrm>
            <a:off x="13068998" y="723243"/>
            <a:ext cx="1396886" cy="1396886"/>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3972F0">
                    <a:alpha val="100000"/>
                  </a:srgbClr>
                </a:gs>
                <a:gs pos="100000">
                  <a:srgbClr val="1CDAFF">
                    <a:alpha val="100000"/>
                  </a:srgbClr>
                </a:gs>
              </a:gsLst>
              <a:lin ang="5400000"/>
            </a:gradFill>
          </p:spPr>
          <p:txBody>
            <a:bodyPr/>
            <a:lstStyle/>
            <a:p>
              <a:endParaRPr lang="en-US">
                <a:latin typeface="Tahoma" panose="020B0604030504040204" pitchFamily="34" charset="0"/>
              </a:endParaRPr>
            </a:p>
          </p:txBody>
        </p:sp>
        <p:sp>
          <p:nvSpPr>
            <p:cNvPr id="7" name="TextBox 7"/>
            <p:cNvSpPr txBox="1"/>
            <p:nvPr/>
          </p:nvSpPr>
          <p:spPr>
            <a:xfrm>
              <a:off x="76200" y="28575"/>
              <a:ext cx="660400" cy="708025"/>
            </a:xfrm>
            <a:prstGeom prst="rect">
              <a:avLst/>
            </a:prstGeom>
          </p:spPr>
          <p:txBody>
            <a:bodyPr lIns="50800" tIns="50800" rIns="50800" bIns="50800" rtlCol="0" anchor="ctr"/>
            <a:lstStyle/>
            <a:p>
              <a:pPr algn="ctr">
                <a:lnSpc>
                  <a:spcPts val="2659"/>
                </a:lnSpc>
                <a:spcBef>
                  <a:spcPct val="0"/>
                </a:spcBef>
              </a:pPr>
              <a:endParaRPr>
                <a:latin typeface="Tahoma" panose="020B0604030504040204" pitchFamily="34" charset="0"/>
              </a:endParaRPr>
            </a:p>
          </p:txBody>
        </p:sp>
      </p:grpSp>
      <p:grpSp>
        <p:nvGrpSpPr>
          <p:cNvPr id="8" name="Group 8"/>
          <p:cNvGrpSpPr/>
          <p:nvPr/>
        </p:nvGrpSpPr>
        <p:grpSpPr>
          <a:xfrm>
            <a:off x="-538171" y="9258300"/>
            <a:ext cx="2843208" cy="2843208"/>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3972F0">
                    <a:alpha val="100000"/>
                  </a:srgbClr>
                </a:gs>
                <a:gs pos="100000">
                  <a:srgbClr val="1CDAFF">
                    <a:alpha val="100000"/>
                  </a:srgbClr>
                </a:gs>
              </a:gsLst>
              <a:lin ang="5400000"/>
            </a:gradFill>
          </p:spPr>
          <p:txBody>
            <a:bodyPr/>
            <a:lstStyle/>
            <a:p>
              <a:endParaRPr lang="en-US">
                <a:latin typeface="Tahoma" panose="020B0604030504040204" pitchFamily="34" charset="0"/>
              </a:endParaRPr>
            </a:p>
          </p:txBody>
        </p:sp>
        <p:sp>
          <p:nvSpPr>
            <p:cNvPr id="10" name="TextBox 10"/>
            <p:cNvSpPr txBox="1"/>
            <p:nvPr/>
          </p:nvSpPr>
          <p:spPr>
            <a:xfrm>
              <a:off x="76200" y="28575"/>
              <a:ext cx="660400" cy="708025"/>
            </a:xfrm>
            <a:prstGeom prst="rect">
              <a:avLst/>
            </a:prstGeom>
          </p:spPr>
          <p:txBody>
            <a:bodyPr lIns="50800" tIns="50800" rIns="50800" bIns="50800" rtlCol="0" anchor="ctr"/>
            <a:lstStyle/>
            <a:p>
              <a:pPr algn="ctr">
                <a:lnSpc>
                  <a:spcPts val="2659"/>
                </a:lnSpc>
                <a:spcBef>
                  <a:spcPct val="0"/>
                </a:spcBef>
              </a:pPr>
              <a:endParaRPr>
                <a:latin typeface="Tahoma" panose="020B0604030504040204" pitchFamily="34" charset="0"/>
              </a:endParaRPr>
            </a:p>
          </p:txBody>
        </p:sp>
      </p:grpSp>
      <p:sp>
        <p:nvSpPr>
          <p:cNvPr id="11" name="Freeform 11"/>
          <p:cNvSpPr/>
          <p:nvPr/>
        </p:nvSpPr>
        <p:spPr>
          <a:xfrm>
            <a:off x="-883433" y="4489895"/>
            <a:ext cx="1766866" cy="969568"/>
          </a:xfrm>
          <a:custGeom>
            <a:avLst/>
            <a:gdLst/>
            <a:ahLst/>
            <a:cxnLst/>
            <a:rect l="l" t="t" r="r" b="b"/>
            <a:pathLst>
              <a:path w="1766866" h="969568">
                <a:moveTo>
                  <a:pt x="0" y="0"/>
                </a:moveTo>
                <a:lnTo>
                  <a:pt x="1766866" y="0"/>
                </a:lnTo>
                <a:lnTo>
                  <a:pt x="1766866" y="969568"/>
                </a:lnTo>
                <a:lnTo>
                  <a:pt x="0" y="96956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latin typeface="Tahoma" panose="020B0604030504040204" pitchFamily="34" charset="0"/>
            </a:endParaRPr>
          </a:p>
        </p:txBody>
      </p:sp>
      <p:sp>
        <p:nvSpPr>
          <p:cNvPr id="12" name="Freeform 12"/>
          <p:cNvSpPr/>
          <p:nvPr/>
        </p:nvSpPr>
        <p:spPr>
          <a:xfrm rot="5400000">
            <a:off x="15698352" y="6881971"/>
            <a:ext cx="1766866" cy="969568"/>
          </a:xfrm>
          <a:custGeom>
            <a:avLst/>
            <a:gdLst/>
            <a:ahLst/>
            <a:cxnLst/>
            <a:rect l="l" t="t" r="r" b="b"/>
            <a:pathLst>
              <a:path w="1766866" h="969568">
                <a:moveTo>
                  <a:pt x="0" y="0"/>
                </a:moveTo>
                <a:lnTo>
                  <a:pt x="1766867" y="0"/>
                </a:lnTo>
                <a:lnTo>
                  <a:pt x="1766867" y="969568"/>
                </a:lnTo>
                <a:lnTo>
                  <a:pt x="0" y="96956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latin typeface="Tahoma" panose="020B0604030504040204" pitchFamily="34" charset="0"/>
            </a:endParaRPr>
          </a:p>
        </p:txBody>
      </p:sp>
      <p:sp>
        <p:nvSpPr>
          <p:cNvPr id="13" name="Freeform 13"/>
          <p:cNvSpPr/>
          <p:nvPr/>
        </p:nvSpPr>
        <p:spPr>
          <a:xfrm rot="2599173">
            <a:off x="6768923" y="836536"/>
            <a:ext cx="635068" cy="585453"/>
          </a:xfrm>
          <a:custGeom>
            <a:avLst/>
            <a:gdLst/>
            <a:ahLst/>
            <a:cxnLst/>
            <a:rect l="l" t="t" r="r" b="b"/>
            <a:pathLst>
              <a:path w="635068" h="585453">
                <a:moveTo>
                  <a:pt x="0" y="0"/>
                </a:moveTo>
                <a:lnTo>
                  <a:pt x="635068" y="0"/>
                </a:lnTo>
                <a:lnTo>
                  <a:pt x="635068" y="585453"/>
                </a:lnTo>
                <a:lnTo>
                  <a:pt x="0" y="585453"/>
                </a:lnTo>
                <a:lnTo>
                  <a:pt x="0" y="0"/>
                </a:lnTo>
                <a:close/>
              </a:path>
            </a:pathLst>
          </a:custGeom>
          <a:blipFill>
            <a:blip r:embed="rId4">
              <a:extLst>
                <a:ext uri="{96DAC541-7B7A-43D3-8B79-37D633B846F1}">
                  <asvg:svgBlip xmlns:asvg="http://schemas.microsoft.com/office/drawing/2016/SVG/main" r:embed="rId5"/>
                </a:ext>
              </a:extLst>
            </a:blip>
            <a:stretch>
              <a:fillRect l="-31484" t="-39236" r="-39297" b="-46019"/>
            </a:stretch>
          </a:blipFill>
        </p:spPr>
        <p:txBody>
          <a:bodyPr/>
          <a:lstStyle/>
          <a:p>
            <a:endParaRPr lang="en-US">
              <a:latin typeface="Tahoma" panose="020B0604030504040204" pitchFamily="34" charset="0"/>
            </a:endParaRPr>
          </a:p>
        </p:txBody>
      </p:sp>
      <p:sp>
        <p:nvSpPr>
          <p:cNvPr id="14" name="TextBox 14"/>
          <p:cNvSpPr txBox="1"/>
          <p:nvPr/>
        </p:nvSpPr>
        <p:spPr>
          <a:xfrm>
            <a:off x="1301396" y="1450204"/>
            <a:ext cx="9671403" cy="643894"/>
          </a:xfrm>
          <a:prstGeom prst="rect">
            <a:avLst/>
          </a:prstGeom>
        </p:spPr>
        <p:txBody>
          <a:bodyPr wrap="square" lIns="0" tIns="0" rIns="0" bIns="0" rtlCol="0" anchor="t">
            <a:spAutoFit/>
          </a:bodyPr>
          <a:lstStyle/>
          <a:p>
            <a:pPr algn="l">
              <a:lnSpc>
                <a:spcPts val="5599"/>
              </a:lnSpc>
            </a:pPr>
            <a:r>
              <a:rPr lang="en-US" sz="3999" b="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7. Delta Lake </a:t>
            </a:r>
            <a:r>
              <a:rPr lang="en-US" sz="3999" b="1" err="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với</a:t>
            </a:r>
            <a:r>
              <a:rPr lang="en-US" sz="3999" b="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 Machine Learning</a:t>
            </a:r>
          </a:p>
        </p:txBody>
      </p:sp>
      <p:grpSp>
        <p:nvGrpSpPr>
          <p:cNvPr id="16" name="Group 16"/>
          <p:cNvGrpSpPr/>
          <p:nvPr/>
        </p:nvGrpSpPr>
        <p:grpSpPr>
          <a:xfrm>
            <a:off x="9718456" y="3499816"/>
            <a:ext cx="11280302" cy="8065771"/>
            <a:chOff x="0" y="0"/>
            <a:chExt cx="2970944" cy="2124318"/>
          </a:xfrm>
        </p:grpSpPr>
        <p:sp>
          <p:nvSpPr>
            <p:cNvPr id="17" name="Freeform 17"/>
            <p:cNvSpPr/>
            <p:nvPr/>
          </p:nvSpPr>
          <p:spPr>
            <a:xfrm>
              <a:off x="0" y="0"/>
              <a:ext cx="2970944" cy="2124318"/>
            </a:xfrm>
            <a:custGeom>
              <a:avLst/>
              <a:gdLst/>
              <a:ahLst/>
              <a:cxnLst/>
              <a:rect l="l" t="t" r="r" b="b"/>
              <a:pathLst>
                <a:path w="2970944" h="2124318">
                  <a:moveTo>
                    <a:pt x="35002" y="0"/>
                  </a:moveTo>
                  <a:lnTo>
                    <a:pt x="2935942" y="0"/>
                  </a:lnTo>
                  <a:cubicBezTo>
                    <a:pt x="2955273" y="0"/>
                    <a:pt x="2970944" y="15671"/>
                    <a:pt x="2970944" y="35002"/>
                  </a:cubicBezTo>
                  <a:lnTo>
                    <a:pt x="2970944" y="2089316"/>
                  </a:lnTo>
                  <a:cubicBezTo>
                    <a:pt x="2970944" y="2108647"/>
                    <a:pt x="2955273" y="2124318"/>
                    <a:pt x="2935942" y="2124318"/>
                  </a:cubicBezTo>
                  <a:lnTo>
                    <a:pt x="35002" y="2124318"/>
                  </a:lnTo>
                  <a:cubicBezTo>
                    <a:pt x="15671" y="2124318"/>
                    <a:pt x="0" y="2108647"/>
                    <a:pt x="0" y="2089316"/>
                  </a:cubicBezTo>
                  <a:lnTo>
                    <a:pt x="0" y="35002"/>
                  </a:lnTo>
                  <a:cubicBezTo>
                    <a:pt x="0" y="15671"/>
                    <a:pt x="15671" y="0"/>
                    <a:pt x="35002" y="0"/>
                  </a:cubicBezTo>
                  <a:close/>
                </a:path>
              </a:pathLst>
            </a:custGeom>
            <a:solidFill>
              <a:srgbClr val="3972F0"/>
            </a:solidFill>
          </p:spPr>
          <p:txBody>
            <a:bodyPr/>
            <a:lstStyle/>
            <a:p>
              <a:endParaRPr lang="en-US">
                <a:latin typeface="Tahoma" panose="020B0604030504040204" pitchFamily="34" charset="0"/>
              </a:endParaRPr>
            </a:p>
          </p:txBody>
        </p:sp>
        <p:sp>
          <p:nvSpPr>
            <p:cNvPr id="18" name="TextBox 18"/>
            <p:cNvSpPr txBox="1"/>
            <p:nvPr/>
          </p:nvSpPr>
          <p:spPr>
            <a:xfrm>
              <a:off x="0" y="-47625"/>
              <a:ext cx="2970944" cy="2171943"/>
            </a:xfrm>
            <a:prstGeom prst="rect">
              <a:avLst/>
            </a:prstGeom>
          </p:spPr>
          <p:txBody>
            <a:bodyPr lIns="50800" tIns="50800" rIns="50800" bIns="50800" rtlCol="0" anchor="ctr"/>
            <a:lstStyle/>
            <a:p>
              <a:pPr algn="ctr">
                <a:lnSpc>
                  <a:spcPts val="2659"/>
                </a:lnSpc>
              </a:pPr>
              <a:endParaRPr>
                <a:latin typeface="Tahoma" panose="020B0604030504040204" pitchFamily="34" charset="0"/>
              </a:endParaRPr>
            </a:p>
          </p:txBody>
        </p:sp>
      </p:grpSp>
      <p:sp>
        <p:nvSpPr>
          <p:cNvPr id="20" name="TextBox 20"/>
          <p:cNvSpPr txBox="1"/>
          <p:nvPr/>
        </p:nvSpPr>
        <p:spPr>
          <a:xfrm>
            <a:off x="9596969" y="6217157"/>
            <a:ext cx="8569544" cy="3714750"/>
          </a:xfrm>
          <a:prstGeom prst="rect">
            <a:avLst/>
          </a:prstGeom>
        </p:spPr>
        <p:txBody>
          <a:bodyPr lIns="0" tIns="0" rIns="0" bIns="0" rtlCol="0" anchor="t">
            <a:spAutoFit/>
          </a:bodyPr>
          <a:lstStyle/>
          <a:p>
            <a:pPr marL="647700" lvl="1" indent="-323850" algn="just">
              <a:lnSpc>
                <a:spcPts val="4200"/>
              </a:lnSpc>
              <a:buFont typeface="Arial"/>
              <a:buChar char="•"/>
            </a:pPr>
            <a:r>
              <a:rPr lang="en-US" sz="3000">
                <a:solidFill>
                  <a:srgbClr val="FFFFFF"/>
                </a:solidFill>
                <a:latin typeface="Tahoma"/>
                <a:ea typeface="Tahoma"/>
                <a:cs typeface="Tahoma"/>
                <a:sym typeface="Tahoma"/>
              </a:rPr>
              <a:t>Phân bố thực tế và dự đoán gần như hoàn toàn trùng khớp, chứng tỏ mô hình chính xác.</a:t>
            </a:r>
          </a:p>
          <a:p>
            <a:pPr marL="647700" lvl="1" indent="-323850" algn="just">
              <a:lnSpc>
                <a:spcPts val="4200"/>
              </a:lnSpc>
              <a:buFont typeface="Arial"/>
              <a:buChar char="•"/>
            </a:pPr>
            <a:r>
              <a:rPr lang="en-US" sz="3000">
                <a:solidFill>
                  <a:srgbClr val="FFFFFF"/>
                </a:solidFill>
                <a:latin typeface="Tahoma"/>
                <a:ea typeface="Tahoma"/>
                <a:cs typeface="Tahoma"/>
                <a:sym typeface="Tahoma"/>
              </a:rPr>
              <a:t>Phân bố lệch về phía trái, với mật độ cao ở giá trị nhỏ và giảm ở giá trị lớn.</a:t>
            </a:r>
          </a:p>
          <a:p>
            <a:pPr marL="647700" lvl="1" indent="-323850" algn="just">
              <a:lnSpc>
                <a:spcPts val="4200"/>
              </a:lnSpc>
              <a:buFont typeface="Arial"/>
              <a:buChar char="•"/>
            </a:pPr>
            <a:r>
              <a:rPr lang="en-US" sz="3000">
                <a:solidFill>
                  <a:srgbClr val="FFFFFF"/>
                </a:solidFill>
                <a:latin typeface="Tahoma"/>
                <a:ea typeface="Tahoma"/>
                <a:cs typeface="Tahoma"/>
                <a:sym typeface="Tahoma"/>
              </a:rPr>
              <a:t>Điều này cho thấy phần lớn các trường hợp có giá trị nhỏ, nhưng vẫn có các trường hợp lớn hiếm hoi.</a:t>
            </a:r>
          </a:p>
        </p:txBody>
      </p:sp>
      <p:sp>
        <p:nvSpPr>
          <p:cNvPr id="21" name="Freeform 21"/>
          <p:cNvSpPr/>
          <p:nvPr/>
        </p:nvSpPr>
        <p:spPr>
          <a:xfrm>
            <a:off x="1301397" y="3798722"/>
            <a:ext cx="7842603" cy="6133185"/>
          </a:xfrm>
          <a:custGeom>
            <a:avLst/>
            <a:gdLst/>
            <a:ahLst/>
            <a:cxnLst/>
            <a:rect l="l" t="t" r="r" b="b"/>
            <a:pathLst>
              <a:path w="7842603" h="6133185">
                <a:moveTo>
                  <a:pt x="0" y="0"/>
                </a:moveTo>
                <a:lnTo>
                  <a:pt x="7842603" y="0"/>
                </a:lnTo>
                <a:lnTo>
                  <a:pt x="7842603" y="6133185"/>
                </a:lnTo>
                <a:lnTo>
                  <a:pt x="0" y="6133185"/>
                </a:lnTo>
                <a:lnTo>
                  <a:pt x="0" y="0"/>
                </a:lnTo>
                <a:close/>
              </a:path>
            </a:pathLst>
          </a:custGeom>
          <a:blipFill>
            <a:blip r:embed="rId6"/>
            <a:stretch>
              <a:fillRect/>
            </a:stretch>
          </a:blipFill>
        </p:spPr>
        <p:txBody>
          <a:bodyPr/>
          <a:lstStyle/>
          <a:p>
            <a:endParaRPr lang="en-US">
              <a:latin typeface="Tahoma" panose="020B0604030504040204" pitchFamily="34" charset="0"/>
            </a:endParaRPr>
          </a:p>
        </p:txBody>
      </p:sp>
      <p:sp>
        <p:nvSpPr>
          <p:cNvPr id="22" name="TextBox 16">
            <a:extLst>
              <a:ext uri="{FF2B5EF4-FFF2-40B4-BE49-F238E27FC236}">
                <a16:creationId xmlns:a16="http://schemas.microsoft.com/office/drawing/2014/main" id="{458F813E-3818-3FE4-DD15-485DD6A80A0A}"/>
              </a:ext>
            </a:extLst>
          </p:cNvPr>
          <p:cNvSpPr txBox="1"/>
          <p:nvPr/>
        </p:nvSpPr>
        <p:spPr>
          <a:xfrm>
            <a:off x="1301397" y="2255216"/>
            <a:ext cx="15015544" cy="1216025"/>
          </a:xfrm>
          <a:prstGeom prst="rect">
            <a:avLst/>
          </a:prstGeom>
        </p:spPr>
        <p:txBody>
          <a:bodyPr lIns="0" tIns="0" rIns="0" bIns="0" rtlCol="0" anchor="t">
            <a:spAutoFit/>
          </a:bodyPr>
          <a:lstStyle/>
          <a:p>
            <a:pPr marL="0" lvl="0" indent="0" algn="l">
              <a:lnSpc>
                <a:spcPts val="4900"/>
              </a:lnSpc>
              <a:spcBef>
                <a:spcPct val="0"/>
              </a:spcBef>
            </a:pPr>
            <a:r>
              <a:rPr lang="en-US" sz="3500" b="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7.5. Phân tích mô hình hồi quy tuyến tính với dữ liệu Delta Lake: so sánh giá trị thực tế và dự đoán</a:t>
            </a:r>
          </a:p>
        </p:txBody>
      </p:sp>
      <p:sp>
        <p:nvSpPr>
          <p:cNvPr id="23" name="Freeform 20">
            <a:extLst>
              <a:ext uri="{FF2B5EF4-FFF2-40B4-BE49-F238E27FC236}">
                <a16:creationId xmlns:a16="http://schemas.microsoft.com/office/drawing/2014/main" id="{9C868E05-E5C1-5E0C-8C0E-7FA577713781}"/>
              </a:ext>
            </a:extLst>
          </p:cNvPr>
          <p:cNvSpPr/>
          <p:nvPr/>
        </p:nvSpPr>
        <p:spPr>
          <a:xfrm>
            <a:off x="10439400" y="3924300"/>
            <a:ext cx="7263917" cy="2081226"/>
          </a:xfrm>
          <a:custGeom>
            <a:avLst/>
            <a:gdLst/>
            <a:ahLst/>
            <a:cxnLst/>
            <a:rect l="l" t="t" r="r" b="b"/>
            <a:pathLst>
              <a:path w="7263917" h="5904527">
                <a:moveTo>
                  <a:pt x="0" y="0"/>
                </a:moveTo>
                <a:lnTo>
                  <a:pt x="7263917" y="0"/>
                </a:lnTo>
                <a:lnTo>
                  <a:pt x="7263917" y="5904526"/>
                </a:lnTo>
                <a:lnTo>
                  <a:pt x="0" y="5904526"/>
                </a:lnTo>
                <a:lnTo>
                  <a:pt x="0" y="0"/>
                </a:lnTo>
                <a:close/>
              </a:path>
            </a:pathLst>
          </a:custGeom>
          <a:blipFill>
            <a:blip r:embed="rId7"/>
            <a:stretch>
              <a:fillRect t="-21738" b="-161966"/>
            </a:stretch>
          </a:blipFill>
        </p:spPr>
        <p:txBody>
          <a:bodyPr/>
          <a:lstStyle/>
          <a:p>
            <a:endParaRPr lang="en-US">
              <a:latin typeface="Tahoma" panose="020B0604030504040204" pitchFamily="34" charset="0"/>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026458" y="-698443"/>
            <a:ext cx="1396886" cy="1396886"/>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3972F0">
                    <a:alpha val="100000"/>
                  </a:srgbClr>
                </a:gs>
                <a:gs pos="100000">
                  <a:srgbClr val="1CDAFF">
                    <a:alpha val="100000"/>
                  </a:srgbClr>
                </a:gs>
              </a:gsLst>
              <a:lin ang="5400000"/>
            </a:gradFill>
          </p:spPr>
          <p:txBody>
            <a:bodyPr/>
            <a:lstStyle/>
            <a:p>
              <a:endParaRPr lang="en-US">
                <a:latin typeface="Tahoma" panose="020B0604030504040204" pitchFamily="34" charset="0"/>
              </a:endParaRPr>
            </a:p>
          </p:txBody>
        </p:sp>
        <p:sp>
          <p:nvSpPr>
            <p:cNvPr id="4" name="TextBox 4"/>
            <p:cNvSpPr txBox="1"/>
            <p:nvPr/>
          </p:nvSpPr>
          <p:spPr>
            <a:xfrm>
              <a:off x="76200" y="28575"/>
              <a:ext cx="660400" cy="708025"/>
            </a:xfrm>
            <a:prstGeom prst="rect">
              <a:avLst/>
            </a:prstGeom>
          </p:spPr>
          <p:txBody>
            <a:bodyPr lIns="50800" tIns="50800" rIns="50800" bIns="50800" rtlCol="0" anchor="ctr"/>
            <a:lstStyle/>
            <a:p>
              <a:pPr algn="ctr">
                <a:lnSpc>
                  <a:spcPts val="2659"/>
                </a:lnSpc>
                <a:spcBef>
                  <a:spcPct val="0"/>
                </a:spcBef>
              </a:pPr>
              <a:endParaRPr>
                <a:latin typeface="Tahoma" panose="020B0604030504040204" pitchFamily="34" charset="0"/>
              </a:endParaRPr>
            </a:p>
          </p:txBody>
        </p:sp>
      </p:grpSp>
      <p:grpSp>
        <p:nvGrpSpPr>
          <p:cNvPr id="5" name="Group 5"/>
          <p:cNvGrpSpPr/>
          <p:nvPr/>
        </p:nvGrpSpPr>
        <p:grpSpPr>
          <a:xfrm>
            <a:off x="16891114" y="5459463"/>
            <a:ext cx="1396886" cy="1396886"/>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3972F0">
                    <a:alpha val="100000"/>
                  </a:srgbClr>
                </a:gs>
                <a:gs pos="100000">
                  <a:srgbClr val="1CDAFF">
                    <a:alpha val="100000"/>
                  </a:srgbClr>
                </a:gs>
              </a:gsLst>
              <a:lin ang="5400000"/>
            </a:gradFill>
          </p:spPr>
          <p:txBody>
            <a:bodyPr/>
            <a:lstStyle/>
            <a:p>
              <a:endParaRPr lang="en-US">
                <a:latin typeface="Tahoma" panose="020B0604030504040204" pitchFamily="34" charset="0"/>
              </a:endParaRPr>
            </a:p>
          </p:txBody>
        </p:sp>
        <p:sp>
          <p:nvSpPr>
            <p:cNvPr id="7" name="TextBox 7"/>
            <p:cNvSpPr txBox="1"/>
            <p:nvPr/>
          </p:nvSpPr>
          <p:spPr>
            <a:xfrm>
              <a:off x="76200" y="28575"/>
              <a:ext cx="660400" cy="708025"/>
            </a:xfrm>
            <a:prstGeom prst="rect">
              <a:avLst/>
            </a:prstGeom>
          </p:spPr>
          <p:txBody>
            <a:bodyPr lIns="50800" tIns="50800" rIns="50800" bIns="50800" rtlCol="0" anchor="ctr"/>
            <a:lstStyle/>
            <a:p>
              <a:pPr algn="ctr">
                <a:lnSpc>
                  <a:spcPts val="2659"/>
                </a:lnSpc>
                <a:spcBef>
                  <a:spcPct val="0"/>
                </a:spcBef>
              </a:pPr>
              <a:endParaRPr>
                <a:latin typeface="Tahoma" panose="020B0604030504040204" pitchFamily="34" charset="0"/>
              </a:endParaRPr>
            </a:p>
          </p:txBody>
        </p:sp>
      </p:grpSp>
      <p:grpSp>
        <p:nvGrpSpPr>
          <p:cNvPr id="8" name="Group 8"/>
          <p:cNvGrpSpPr/>
          <p:nvPr/>
        </p:nvGrpSpPr>
        <p:grpSpPr>
          <a:xfrm>
            <a:off x="-538171" y="9258300"/>
            <a:ext cx="2843208" cy="2843208"/>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3972F0">
                    <a:alpha val="100000"/>
                  </a:srgbClr>
                </a:gs>
                <a:gs pos="100000">
                  <a:srgbClr val="1CDAFF">
                    <a:alpha val="100000"/>
                  </a:srgbClr>
                </a:gs>
              </a:gsLst>
              <a:lin ang="5400000"/>
            </a:gradFill>
          </p:spPr>
          <p:txBody>
            <a:bodyPr/>
            <a:lstStyle/>
            <a:p>
              <a:endParaRPr lang="en-US">
                <a:latin typeface="Tahoma" panose="020B0604030504040204" pitchFamily="34" charset="0"/>
              </a:endParaRPr>
            </a:p>
          </p:txBody>
        </p:sp>
        <p:sp>
          <p:nvSpPr>
            <p:cNvPr id="10" name="TextBox 10"/>
            <p:cNvSpPr txBox="1"/>
            <p:nvPr/>
          </p:nvSpPr>
          <p:spPr>
            <a:xfrm>
              <a:off x="76200" y="28575"/>
              <a:ext cx="660400" cy="708025"/>
            </a:xfrm>
            <a:prstGeom prst="rect">
              <a:avLst/>
            </a:prstGeom>
          </p:spPr>
          <p:txBody>
            <a:bodyPr lIns="50800" tIns="50800" rIns="50800" bIns="50800" rtlCol="0" anchor="ctr"/>
            <a:lstStyle/>
            <a:p>
              <a:pPr algn="ctr">
                <a:lnSpc>
                  <a:spcPts val="2659"/>
                </a:lnSpc>
                <a:spcBef>
                  <a:spcPct val="0"/>
                </a:spcBef>
              </a:pPr>
              <a:endParaRPr>
                <a:latin typeface="Tahoma" panose="020B0604030504040204" pitchFamily="34" charset="0"/>
              </a:endParaRPr>
            </a:p>
          </p:txBody>
        </p:sp>
      </p:grpSp>
      <p:sp>
        <p:nvSpPr>
          <p:cNvPr id="11" name="Freeform 11"/>
          <p:cNvSpPr/>
          <p:nvPr/>
        </p:nvSpPr>
        <p:spPr>
          <a:xfrm>
            <a:off x="-883433" y="4489895"/>
            <a:ext cx="1766866" cy="969568"/>
          </a:xfrm>
          <a:custGeom>
            <a:avLst/>
            <a:gdLst/>
            <a:ahLst/>
            <a:cxnLst/>
            <a:rect l="l" t="t" r="r" b="b"/>
            <a:pathLst>
              <a:path w="1766866" h="969568">
                <a:moveTo>
                  <a:pt x="0" y="0"/>
                </a:moveTo>
                <a:lnTo>
                  <a:pt x="1766866" y="0"/>
                </a:lnTo>
                <a:lnTo>
                  <a:pt x="1766866" y="969568"/>
                </a:lnTo>
                <a:lnTo>
                  <a:pt x="0" y="96956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latin typeface="Tahoma" panose="020B0604030504040204" pitchFamily="34" charset="0"/>
            </a:endParaRPr>
          </a:p>
        </p:txBody>
      </p:sp>
      <p:sp>
        <p:nvSpPr>
          <p:cNvPr id="12" name="Freeform 12"/>
          <p:cNvSpPr/>
          <p:nvPr/>
        </p:nvSpPr>
        <p:spPr>
          <a:xfrm rot="5400000">
            <a:off x="9356684" y="7890083"/>
            <a:ext cx="1766866" cy="969568"/>
          </a:xfrm>
          <a:custGeom>
            <a:avLst/>
            <a:gdLst/>
            <a:ahLst/>
            <a:cxnLst/>
            <a:rect l="l" t="t" r="r" b="b"/>
            <a:pathLst>
              <a:path w="1766866" h="969568">
                <a:moveTo>
                  <a:pt x="0" y="0"/>
                </a:moveTo>
                <a:lnTo>
                  <a:pt x="1766867" y="0"/>
                </a:lnTo>
                <a:lnTo>
                  <a:pt x="1766867" y="969568"/>
                </a:lnTo>
                <a:lnTo>
                  <a:pt x="0" y="96956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latin typeface="Tahoma" panose="020B0604030504040204" pitchFamily="34" charset="0"/>
            </a:endParaRPr>
          </a:p>
        </p:txBody>
      </p:sp>
      <p:sp>
        <p:nvSpPr>
          <p:cNvPr id="13" name="TextBox 13"/>
          <p:cNvSpPr txBox="1"/>
          <p:nvPr/>
        </p:nvSpPr>
        <p:spPr>
          <a:xfrm>
            <a:off x="1272314" y="3622129"/>
            <a:ext cx="16966039" cy="2647950"/>
          </a:xfrm>
          <a:prstGeom prst="rect">
            <a:avLst/>
          </a:prstGeom>
        </p:spPr>
        <p:txBody>
          <a:bodyPr lIns="0" tIns="0" rIns="0" bIns="0" rtlCol="0" anchor="t">
            <a:spAutoFit/>
          </a:bodyPr>
          <a:lstStyle/>
          <a:p>
            <a:pPr marL="647700" lvl="1" indent="-323850" algn="just">
              <a:lnSpc>
                <a:spcPts val="4200"/>
              </a:lnSpc>
              <a:buFont typeface="Arial"/>
              <a:buChar char="•"/>
            </a:pPr>
            <a:r>
              <a:rPr lang="en-US" sz="3000" b="1">
                <a:solidFill>
                  <a:srgbClr val="000000"/>
                </a:solidFill>
                <a:latin typeface="Tahoma" panose="020B0604030504040204" pitchFamily="34" charset="0"/>
                <a:ea typeface="Tahoma" panose="020B0604030504040204" pitchFamily="34" charset="0"/>
                <a:cs typeface="Tahoma" panose="020B0604030504040204" pitchFamily="34" charset="0"/>
                <a:sym typeface="Tahoma Bold"/>
              </a:rPr>
              <a:t>Raw Data Ingestion (</a:t>
            </a:r>
            <a:r>
              <a:rPr lang="en-US" sz="3000" b="1" err="1">
                <a:solidFill>
                  <a:srgbClr val="000000"/>
                </a:solidFill>
                <a:latin typeface="Tahoma" panose="020B0604030504040204" pitchFamily="34" charset="0"/>
                <a:ea typeface="Tahoma" panose="020B0604030504040204" pitchFamily="34" charset="0"/>
                <a:cs typeface="Tahoma" panose="020B0604030504040204" pitchFamily="34" charset="0"/>
                <a:sym typeface="Tahoma Bold"/>
              </a:rPr>
              <a:t>Nạp</a:t>
            </a:r>
            <a:r>
              <a:rPr lang="en-US" sz="3000" b="1">
                <a:solidFill>
                  <a:srgbClr val="000000"/>
                </a:solidFill>
                <a:latin typeface="Tahoma" panose="020B0604030504040204" pitchFamily="34" charset="0"/>
                <a:ea typeface="Tahoma" panose="020B0604030504040204" pitchFamily="34" charset="0"/>
                <a:cs typeface="Tahoma" panose="020B0604030504040204" pitchFamily="34" charset="0"/>
                <a:sym typeface="Tahoma Bold"/>
              </a:rPr>
              <a:t> </a:t>
            </a:r>
            <a:r>
              <a:rPr lang="en-US" sz="3000" b="1" err="1">
                <a:solidFill>
                  <a:srgbClr val="000000"/>
                </a:solidFill>
                <a:latin typeface="Tahoma" panose="020B0604030504040204" pitchFamily="34" charset="0"/>
                <a:ea typeface="Tahoma" panose="020B0604030504040204" pitchFamily="34" charset="0"/>
                <a:cs typeface="Tahoma" panose="020B0604030504040204" pitchFamily="34" charset="0"/>
                <a:sym typeface="Tahoma Bold"/>
              </a:rPr>
              <a:t>dữ</a:t>
            </a:r>
            <a:r>
              <a:rPr lang="en-US" sz="3000" b="1">
                <a:solidFill>
                  <a:srgbClr val="000000"/>
                </a:solidFill>
                <a:latin typeface="Tahoma" panose="020B0604030504040204" pitchFamily="34" charset="0"/>
                <a:ea typeface="Tahoma" panose="020B0604030504040204" pitchFamily="34" charset="0"/>
                <a:cs typeface="Tahoma" panose="020B0604030504040204" pitchFamily="34" charset="0"/>
                <a:sym typeface="Tahoma Bold"/>
              </a:rPr>
              <a:t> </a:t>
            </a:r>
            <a:r>
              <a:rPr lang="en-US" sz="3000" b="1" err="1">
                <a:solidFill>
                  <a:srgbClr val="000000"/>
                </a:solidFill>
                <a:latin typeface="Tahoma" panose="020B0604030504040204" pitchFamily="34" charset="0"/>
                <a:ea typeface="Tahoma" panose="020B0604030504040204" pitchFamily="34" charset="0"/>
                <a:cs typeface="Tahoma" panose="020B0604030504040204" pitchFamily="34" charset="0"/>
                <a:sym typeface="Tahoma Bold"/>
              </a:rPr>
              <a:t>liệu</a:t>
            </a:r>
            <a:r>
              <a:rPr lang="en-US" sz="3000" b="1">
                <a:solidFill>
                  <a:srgbClr val="000000"/>
                </a:solidFill>
                <a:latin typeface="Tahoma" panose="020B0604030504040204" pitchFamily="34" charset="0"/>
                <a:ea typeface="Tahoma" panose="020B0604030504040204" pitchFamily="34" charset="0"/>
                <a:cs typeface="Tahoma" panose="020B0604030504040204" pitchFamily="34" charset="0"/>
                <a:sym typeface="Tahoma Bold"/>
              </a:rPr>
              <a:t> </a:t>
            </a:r>
            <a:r>
              <a:rPr lang="en-US" sz="3000" b="1" err="1">
                <a:solidFill>
                  <a:srgbClr val="000000"/>
                </a:solidFill>
                <a:latin typeface="Tahoma" panose="020B0604030504040204" pitchFamily="34" charset="0"/>
                <a:ea typeface="Tahoma" panose="020B0604030504040204" pitchFamily="34" charset="0"/>
                <a:cs typeface="Tahoma" panose="020B0604030504040204" pitchFamily="34" charset="0"/>
                <a:sym typeface="Tahoma Bold"/>
              </a:rPr>
              <a:t>thô</a:t>
            </a:r>
            <a:r>
              <a:rPr lang="en-US" sz="3000" b="1">
                <a:solidFill>
                  <a:srgbClr val="000000"/>
                </a:solidFill>
                <a:latin typeface="Tahoma" panose="020B0604030504040204" pitchFamily="34" charset="0"/>
                <a:ea typeface="Tahoma" panose="020B0604030504040204" pitchFamily="34" charset="0"/>
                <a:cs typeface="Tahoma" panose="020B0604030504040204" pitchFamily="34" charset="0"/>
                <a:sym typeface="Tahoma Bold"/>
              </a:rPr>
              <a:t>): </a:t>
            </a:r>
            <a:r>
              <a:rPr lang="en-US" sz="3000" err="1">
                <a:solidFill>
                  <a:srgbClr val="000000"/>
                </a:solidFill>
                <a:latin typeface="Tahoma"/>
                <a:ea typeface="Tahoma"/>
                <a:cs typeface="Tahoma"/>
                <a:sym typeface="Tahoma"/>
              </a:rPr>
              <a:t>Đưa</a:t>
            </a:r>
            <a:r>
              <a:rPr lang="en-US" sz="3000">
                <a:solidFill>
                  <a:srgbClr val="000000"/>
                </a:solidFill>
                <a:latin typeface="Tahoma"/>
                <a:ea typeface="Tahoma"/>
                <a:cs typeface="Tahoma"/>
                <a:sym typeface="Tahoma"/>
              </a:rPr>
              <a:t> </a:t>
            </a:r>
            <a:r>
              <a:rPr lang="en-US" sz="3000" err="1">
                <a:solidFill>
                  <a:srgbClr val="000000"/>
                </a:solidFill>
                <a:latin typeface="Tahoma"/>
                <a:ea typeface="Tahoma"/>
                <a:cs typeface="Tahoma"/>
                <a:sym typeface="Tahoma"/>
              </a:rPr>
              <a:t>dữ</a:t>
            </a:r>
            <a:r>
              <a:rPr lang="en-US" sz="3000">
                <a:solidFill>
                  <a:srgbClr val="000000"/>
                </a:solidFill>
                <a:latin typeface="Tahoma"/>
                <a:ea typeface="Tahoma"/>
                <a:cs typeface="Tahoma"/>
                <a:sym typeface="Tahoma"/>
              </a:rPr>
              <a:t> </a:t>
            </a:r>
            <a:r>
              <a:rPr lang="en-US" sz="3000" err="1">
                <a:solidFill>
                  <a:srgbClr val="000000"/>
                </a:solidFill>
                <a:latin typeface="Tahoma"/>
                <a:ea typeface="Tahoma"/>
                <a:cs typeface="Tahoma"/>
                <a:sym typeface="Tahoma"/>
              </a:rPr>
              <a:t>liệu</a:t>
            </a:r>
            <a:r>
              <a:rPr lang="en-US" sz="3000">
                <a:solidFill>
                  <a:srgbClr val="000000"/>
                </a:solidFill>
                <a:latin typeface="Tahoma"/>
                <a:ea typeface="Tahoma"/>
                <a:cs typeface="Tahoma"/>
                <a:sym typeface="Tahoma"/>
              </a:rPr>
              <a:t> </a:t>
            </a:r>
            <a:r>
              <a:rPr lang="en-US" sz="3000" err="1">
                <a:solidFill>
                  <a:srgbClr val="000000"/>
                </a:solidFill>
                <a:latin typeface="Tahoma"/>
                <a:ea typeface="Tahoma"/>
                <a:cs typeface="Tahoma"/>
                <a:sym typeface="Tahoma"/>
              </a:rPr>
              <a:t>thô</a:t>
            </a:r>
            <a:r>
              <a:rPr lang="en-US" sz="3000">
                <a:solidFill>
                  <a:srgbClr val="000000"/>
                </a:solidFill>
                <a:latin typeface="Tahoma"/>
                <a:ea typeface="Tahoma"/>
                <a:cs typeface="Tahoma"/>
                <a:sym typeface="Tahoma"/>
              </a:rPr>
              <a:t> </a:t>
            </a:r>
            <a:r>
              <a:rPr lang="en-US" sz="3000" err="1">
                <a:solidFill>
                  <a:srgbClr val="000000"/>
                </a:solidFill>
                <a:latin typeface="Tahoma"/>
                <a:ea typeface="Tahoma"/>
                <a:cs typeface="Tahoma"/>
                <a:sym typeface="Tahoma"/>
              </a:rPr>
              <a:t>vào</a:t>
            </a:r>
            <a:r>
              <a:rPr lang="en-US" sz="3000">
                <a:solidFill>
                  <a:srgbClr val="000000"/>
                </a:solidFill>
                <a:latin typeface="Tahoma"/>
                <a:ea typeface="Tahoma"/>
                <a:cs typeface="Tahoma"/>
                <a:sym typeface="Tahoma"/>
              </a:rPr>
              <a:t> </a:t>
            </a:r>
            <a:r>
              <a:rPr lang="en-US" sz="3000" err="1">
                <a:solidFill>
                  <a:srgbClr val="000000"/>
                </a:solidFill>
                <a:latin typeface="Tahoma"/>
                <a:ea typeface="Tahoma"/>
                <a:cs typeface="Tahoma"/>
                <a:sym typeface="Tahoma"/>
              </a:rPr>
              <a:t>hệ</a:t>
            </a:r>
            <a:r>
              <a:rPr lang="en-US" sz="3000">
                <a:solidFill>
                  <a:srgbClr val="000000"/>
                </a:solidFill>
                <a:latin typeface="Tahoma"/>
                <a:ea typeface="Tahoma"/>
                <a:cs typeface="Tahoma"/>
                <a:sym typeface="Tahoma"/>
              </a:rPr>
              <a:t> </a:t>
            </a:r>
            <a:r>
              <a:rPr lang="en-US" sz="3000" err="1">
                <a:solidFill>
                  <a:srgbClr val="000000"/>
                </a:solidFill>
                <a:latin typeface="Tahoma"/>
                <a:ea typeface="Tahoma"/>
                <a:cs typeface="Tahoma"/>
                <a:sym typeface="Tahoma"/>
              </a:rPr>
              <a:t>thống</a:t>
            </a:r>
            <a:r>
              <a:rPr lang="en-US" sz="3000">
                <a:solidFill>
                  <a:srgbClr val="000000"/>
                </a:solidFill>
                <a:latin typeface="Tahoma"/>
                <a:ea typeface="Tahoma"/>
                <a:cs typeface="Tahoma"/>
                <a:sym typeface="Tahoma"/>
              </a:rPr>
              <a:t>.</a:t>
            </a:r>
          </a:p>
          <a:p>
            <a:pPr marL="647700" lvl="1" indent="-323850" algn="just">
              <a:lnSpc>
                <a:spcPts val="4200"/>
              </a:lnSpc>
              <a:buFont typeface="Arial"/>
              <a:buChar char="•"/>
            </a:pPr>
            <a:r>
              <a:rPr lang="en-US" sz="3000" b="1">
                <a:solidFill>
                  <a:srgbClr val="000000"/>
                </a:solidFill>
                <a:latin typeface="Tahoma" panose="020B0604030504040204" pitchFamily="34" charset="0"/>
                <a:ea typeface="Tahoma" panose="020B0604030504040204" pitchFamily="34" charset="0"/>
                <a:cs typeface="Tahoma" panose="020B0604030504040204" pitchFamily="34" charset="0"/>
                <a:sym typeface="Tahoma Bold"/>
              </a:rPr>
              <a:t>Data Cleaning (</a:t>
            </a:r>
            <a:r>
              <a:rPr lang="en-US" sz="3000" b="1" err="1">
                <a:solidFill>
                  <a:srgbClr val="000000"/>
                </a:solidFill>
                <a:latin typeface="Tahoma" panose="020B0604030504040204" pitchFamily="34" charset="0"/>
                <a:ea typeface="Tahoma" panose="020B0604030504040204" pitchFamily="34" charset="0"/>
                <a:cs typeface="Tahoma" panose="020B0604030504040204" pitchFamily="34" charset="0"/>
                <a:sym typeface="Tahoma Bold"/>
              </a:rPr>
              <a:t>Làm</a:t>
            </a:r>
            <a:r>
              <a:rPr lang="en-US" sz="3000" b="1">
                <a:solidFill>
                  <a:srgbClr val="000000"/>
                </a:solidFill>
                <a:latin typeface="Tahoma" panose="020B0604030504040204" pitchFamily="34" charset="0"/>
                <a:ea typeface="Tahoma" panose="020B0604030504040204" pitchFamily="34" charset="0"/>
                <a:cs typeface="Tahoma" panose="020B0604030504040204" pitchFamily="34" charset="0"/>
                <a:sym typeface="Tahoma Bold"/>
              </a:rPr>
              <a:t> </a:t>
            </a:r>
            <a:r>
              <a:rPr lang="en-US" sz="3000" b="1" err="1">
                <a:solidFill>
                  <a:srgbClr val="000000"/>
                </a:solidFill>
                <a:latin typeface="Tahoma" panose="020B0604030504040204" pitchFamily="34" charset="0"/>
                <a:ea typeface="Tahoma" panose="020B0604030504040204" pitchFamily="34" charset="0"/>
                <a:cs typeface="Tahoma" panose="020B0604030504040204" pitchFamily="34" charset="0"/>
                <a:sym typeface="Tahoma Bold"/>
              </a:rPr>
              <a:t>sạch</a:t>
            </a:r>
            <a:r>
              <a:rPr lang="en-US" sz="3000" b="1">
                <a:solidFill>
                  <a:srgbClr val="000000"/>
                </a:solidFill>
                <a:latin typeface="Tahoma" panose="020B0604030504040204" pitchFamily="34" charset="0"/>
                <a:ea typeface="Tahoma" panose="020B0604030504040204" pitchFamily="34" charset="0"/>
                <a:cs typeface="Tahoma" panose="020B0604030504040204" pitchFamily="34" charset="0"/>
                <a:sym typeface="Tahoma Bold"/>
              </a:rPr>
              <a:t> </a:t>
            </a:r>
            <a:r>
              <a:rPr lang="en-US" sz="3000" b="1" err="1">
                <a:solidFill>
                  <a:srgbClr val="000000"/>
                </a:solidFill>
                <a:latin typeface="Tahoma" panose="020B0604030504040204" pitchFamily="34" charset="0"/>
                <a:ea typeface="Tahoma" panose="020B0604030504040204" pitchFamily="34" charset="0"/>
                <a:cs typeface="Tahoma" panose="020B0604030504040204" pitchFamily="34" charset="0"/>
                <a:sym typeface="Tahoma Bold"/>
              </a:rPr>
              <a:t>dữ</a:t>
            </a:r>
            <a:r>
              <a:rPr lang="en-US" sz="3000" b="1">
                <a:solidFill>
                  <a:srgbClr val="000000"/>
                </a:solidFill>
                <a:latin typeface="Tahoma" panose="020B0604030504040204" pitchFamily="34" charset="0"/>
                <a:ea typeface="Tahoma" panose="020B0604030504040204" pitchFamily="34" charset="0"/>
                <a:cs typeface="Tahoma" panose="020B0604030504040204" pitchFamily="34" charset="0"/>
                <a:sym typeface="Tahoma Bold"/>
              </a:rPr>
              <a:t> </a:t>
            </a:r>
            <a:r>
              <a:rPr lang="en-US" sz="3000" b="1" err="1">
                <a:solidFill>
                  <a:srgbClr val="000000"/>
                </a:solidFill>
                <a:latin typeface="Tahoma" panose="020B0604030504040204" pitchFamily="34" charset="0"/>
                <a:ea typeface="Tahoma" panose="020B0604030504040204" pitchFamily="34" charset="0"/>
                <a:cs typeface="Tahoma" panose="020B0604030504040204" pitchFamily="34" charset="0"/>
                <a:sym typeface="Tahoma Bold"/>
              </a:rPr>
              <a:t>liệu</a:t>
            </a:r>
            <a:r>
              <a:rPr lang="en-US" sz="3000" b="1">
                <a:solidFill>
                  <a:srgbClr val="000000"/>
                </a:solidFill>
                <a:latin typeface="Tahoma" panose="020B0604030504040204" pitchFamily="34" charset="0"/>
                <a:ea typeface="Tahoma" panose="020B0604030504040204" pitchFamily="34" charset="0"/>
                <a:cs typeface="Tahoma" panose="020B0604030504040204" pitchFamily="34" charset="0"/>
                <a:sym typeface="Tahoma Bold"/>
              </a:rPr>
              <a:t>): </a:t>
            </a:r>
            <a:r>
              <a:rPr lang="en-US" sz="3000" err="1">
                <a:solidFill>
                  <a:srgbClr val="000000"/>
                </a:solidFill>
                <a:latin typeface="Tahoma"/>
                <a:ea typeface="Tahoma"/>
                <a:cs typeface="Tahoma"/>
                <a:sym typeface="Tahoma"/>
              </a:rPr>
              <a:t>Xử</a:t>
            </a:r>
            <a:r>
              <a:rPr lang="en-US" sz="3000">
                <a:solidFill>
                  <a:srgbClr val="000000"/>
                </a:solidFill>
                <a:latin typeface="Tahoma"/>
                <a:ea typeface="Tahoma"/>
                <a:cs typeface="Tahoma"/>
                <a:sym typeface="Tahoma"/>
              </a:rPr>
              <a:t> </a:t>
            </a:r>
            <a:r>
              <a:rPr lang="en-US" sz="3000" err="1">
                <a:solidFill>
                  <a:srgbClr val="000000"/>
                </a:solidFill>
                <a:latin typeface="Tahoma"/>
                <a:ea typeface="Tahoma"/>
                <a:cs typeface="Tahoma"/>
                <a:sym typeface="Tahoma"/>
              </a:rPr>
              <a:t>lý</a:t>
            </a:r>
            <a:r>
              <a:rPr lang="en-US" sz="3000">
                <a:solidFill>
                  <a:srgbClr val="000000"/>
                </a:solidFill>
                <a:latin typeface="Tahoma"/>
                <a:ea typeface="Tahoma"/>
                <a:cs typeface="Tahoma"/>
                <a:sym typeface="Tahoma"/>
              </a:rPr>
              <a:t> </a:t>
            </a:r>
            <a:r>
              <a:rPr lang="en-US" sz="3000" err="1">
                <a:solidFill>
                  <a:srgbClr val="000000"/>
                </a:solidFill>
                <a:latin typeface="Tahoma"/>
                <a:ea typeface="Tahoma"/>
                <a:cs typeface="Tahoma"/>
                <a:sym typeface="Tahoma"/>
              </a:rPr>
              <a:t>và</a:t>
            </a:r>
            <a:r>
              <a:rPr lang="en-US" sz="3000">
                <a:solidFill>
                  <a:srgbClr val="000000"/>
                </a:solidFill>
                <a:latin typeface="Tahoma"/>
                <a:ea typeface="Tahoma"/>
                <a:cs typeface="Tahoma"/>
                <a:sym typeface="Tahoma"/>
              </a:rPr>
              <a:t> </a:t>
            </a:r>
            <a:r>
              <a:rPr lang="en-US" sz="3000" err="1">
                <a:solidFill>
                  <a:srgbClr val="000000"/>
                </a:solidFill>
                <a:latin typeface="Tahoma"/>
                <a:ea typeface="Tahoma"/>
                <a:cs typeface="Tahoma"/>
                <a:sym typeface="Tahoma"/>
              </a:rPr>
              <a:t>làm</a:t>
            </a:r>
            <a:r>
              <a:rPr lang="en-US" sz="3000">
                <a:solidFill>
                  <a:srgbClr val="000000"/>
                </a:solidFill>
                <a:latin typeface="Tahoma"/>
                <a:ea typeface="Tahoma"/>
                <a:cs typeface="Tahoma"/>
                <a:sym typeface="Tahoma"/>
              </a:rPr>
              <a:t> </a:t>
            </a:r>
            <a:r>
              <a:rPr lang="en-US" sz="3000" err="1">
                <a:solidFill>
                  <a:srgbClr val="000000"/>
                </a:solidFill>
                <a:latin typeface="Tahoma"/>
                <a:ea typeface="Tahoma"/>
                <a:cs typeface="Tahoma"/>
                <a:sym typeface="Tahoma"/>
              </a:rPr>
              <a:t>sạch</a:t>
            </a:r>
            <a:r>
              <a:rPr lang="en-US" sz="3000">
                <a:solidFill>
                  <a:srgbClr val="000000"/>
                </a:solidFill>
                <a:latin typeface="Tahoma"/>
                <a:ea typeface="Tahoma"/>
                <a:cs typeface="Tahoma"/>
                <a:sym typeface="Tahoma"/>
              </a:rPr>
              <a:t> </a:t>
            </a:r>
            <a:r>
              <a:rPr lang="en-US" sz="3000" err="1">
                <a:solidFill>
                  <a:srgbClr val="000000"/>
                </a:solidFill>
                <a:latin typeface="Tahoma"/>
                <a:ea typeface="Tahoma"/>
                <a:cs typeface="Tahoma"/>
                <a:sym typeface="Tahoma"/>
              </a:rPr>
              <a:t>dữ</a:t>
            </a:r>
            <a:r>
              <a:rPr lang="en-US" sz="3000">
                <a:solidFill>
                  <a:srgbClr val="000000"/>
                </a:solidFill>
                <a:latin typeface="Tahoma"/>
                <a:ea typeface="Tahoma"/>
                <a:cs typeface="Tahoma"/>
                <a:sym typeface="Tahoma"/>
              </a:rPr>
              <a:t> </a:t>
            </a:r>
            <a:r>
              <a:rPr lang="en-US" sz="3000" err="1">
                <a:solidFill>
                  <a:srgbClr val="000000"/>
                </a:solidFill>
                <a:latin typeface="Tahoma"/>
                <a:ea typeface="Tahoma"/>
                <a:cs typeface="Tahoma"/>
                <a:sym typeface="Tahoma"/>
              </a:rPr>
              <a:t>liệu</a:t>
            </a:r>
            <a:r>
              <a:rPr lang="en-US" sz="3000">
                <a:solidFill>
                  <a:srgbClr val="000000"/>
                </a:solidFill>
                <a:latin typeface="Tahoma"/>
                <a:ea typeface="Tahoma"/>
                <a:cs typeface="Tahoma"/>
                <a:sym typeface="Tahoma"/>
              </a:rPr>
              <a:t>.</a:t>
            </a:r>
          </a:p>
          <a:p>
            <a:pPr marL="647700" lvl="1" indent="-323850" algn="just">
              <a:lnSpc>
                <a:spcPts val="4200"/>
              </a:lnSpc>
              <a:buFont typeface="Arial"/>
              <a:buChar char="•"/>
            </a:pPr>
            <a:r>
              <a:rPr lang="en-US" sz="3000" b="1">
                <a:solidFill>
                  <a:srgbClr val="000000"/>
                </a:solidFill>
                <a:latin typeface="Tahoma" panose="020B0604030504040204" pitchFamily="34" charset="0"/>
                <a:ea typeface="Tahoma" panose="020B0604030504040204" pitchFamily="34" charset="0"/>
                <a:cs typeface="Tahoma" panose="020B0604030504040204" pitchFamily="34" charset="0"/>
                <a:sym typeface="Tahoma Bold"/>
              </a:rPr>
              <a:t>Feature Engineering (</a:t>
            </a:r>
            <a:r>
              <a:rPr lang="en-US" sz="3000" b="1" err="1">
                <a:solidFill>
                  <a:srgbClr val="000000"/>
                </a:solidFill>
                <a:latin typeface="Tahoma" panose="020B0604030504040204" pitchFamily="34" charset="0"/>
                <a:ea typeface="Tahoma" panose="020B0604030504040204" pitchFamily="34" charset="0"/>
                <a:cs typeface="Tahoma" panose="020B0604030504040204" pitchFamily="34" charset="0"/>
                <a:sym typeface="Tahoma Bold"/>
              </a:rPr>
              <a:t>Xây</a:t>
            </a:r>
            <a:r>
              <a:rPr lang="en-US" sz="3000" b="1">
                <a:solidFill>
                  <a:srgbClr val="000000"/>
                </a:solidFill>
                <a:latin typeface="Tahoma" panose="020B0604030504040204" pitchFamily="34" charset="0"/>
                <a:ea typeface="Tahoma" panose="020B0604030504040204" pitchFamily="34" charset="0"/>
                <a:cs typeface="Tahoma" panose="020B0604030504040204" pitchFamily="34" charset="0"/>
                <a:sym typeface="Tahoma Bold"/>
              </a:rPr>
              <a:t> </a:t>
            </a:r>
            <a:r>
              <a:rPr lang="en-US" sz="3000" b="1" err="1">
                <a:solidFill>
                  <a:srgbClr val="000000"/>
                </a:solidFill>
                <a:latin typeface="Tahoma" panose="020B0604030504040204" pitchFamily="34" charset="0"/>
                <a:ea typeface="Tahoma" panose="020B0604030504040204" pitchFamily="34" charset="0"/>
                <a:cs typeface="Tahoma" panose="020B0604030504040204" pitchFamily="34" charset="0"/>
                <a:sym typeface="Tahoma Bold"/>
              </a:rPr>
              <a:t>dựng</a:t>
            </a:r>
            <a:r>
              <a:rPr lang="en-US" sz="3000" b="1">
                <a:solidFill>
                  <a:srgbClr val="000000"/>
                </a:solidFill>
                <a:latin typeface="Tahoma" panose="020B0604030504040204" pitchFamily="34" charset="0"/>
                <a:ea typeface="Tahoma" panose="020B0604030504040204" pitchFamily="34" charset="0"/>
                <a:cs typeface="Tahoma" panose="020B0604030504040204" pitchFamily="34" charset="0"/>
                <a:sym typeface="Tahoma Bold"/>
              </a:rPr>
              <a:t> </a:t>
            </a:r>
            <a:r>
              <a:rPr lang="en-US" sz="3000" b="1" err="1">
                <a:solidFill>
                  <a:srgbClr val="000000"/>
                </a:solidFill>
                <a:latin typeface="Tahoma" panose="020B0604030504040204" pitchFamily="34" charset="0"/>
                <a:ea typeface="Tahoma" panose="020B0604030504040204" pitchFamily="34" charset="0"/>
                <a:cs typeface="Tahoma" panose="020B0604030504040204" pitchFamily="34" charset="0"/>
                <a:sym typeface="Tahoma Bold"/>
              </a:rPr>
              <a:t>đặc</a:t>
            </a:r>
            <a:r>
              <a:rPr lang="en-US" sz="3000" b="1">
                <a:solidFill>
                  <a:srgbClr val="000000"/>
                </a:solidFill>
                <a:latin typeface="Tahoma" panose="020B0604030504040204" pitchFamily="34" charset="0"/>
                <a:ea typeface="Tahoma" panose="020B0604030504040204" pitchFamily="34" charset="0"/>
                <a:cs typeface="Tahoma" panose="020B0604030504040204" pitchFamily="34" charset="0"/>
                <a:sym typeface="Tahoma Bold"/>
              </a:rPr>
              <a:t> </a:t>
            </a:r>
            <a:r>
              <a:rPr lang="en-US" sz="3000" b="1" err="1">
                <a:solidFill>
                  <a:srgbClr val="000000"/>
                </a:solidFill>
                <a:latin typeface="Tahoma" panose="020B0604030504040204" pitchFamily="34" charset="0"/>
                <a:ea typeface="Tahoma" panose="020B0604030504040204" pitchFamily="34" charset="0"/>
                <a:cs typeface="Tahoma" panose="020B0604030504040204" pitchFamily="34" charset="0"/>
                <a:sym typeface="Tahoma Bold"/>
              </a:rPr>
              <a:t>trưng</a:t>
            </a:r>
            <a:r>
              <a:rPr lang="en-US" sz="3000" b="1">
                <a:solidFill>
                  <a:srgbClr val="000000"/>
                </a:solidFill>
                <a:latin typeface="Tahoma" panose="020B0604030504040204" pitchFamily="34" charset="0"/>
                <a:ea typeface="Tahoma" panose="020B0604030504040204" pitchFamily="34" charset="0"/>
                <a:cs typeface="Tahoma" panose="020B0604030504040204" pitchFamily="34" charset="0"/>
                <a:sym typeface="Tahoma Bold"/>
              </a:rPr>
              <a:t>):</a:t>
            </a:r>
            <a:r>
              <a:rPr lang="en-US" sz="3000">
                <a:solidFill>
                  <a:srgbClr val="000000"/>
                </a:solidFill>
                <a:latin typeface="Tahoma"/>
                <a:ea typeface="Tahoma"/>
                <a:cs typeface="Tahoma"/>
                <a:sym typeface="Tahoma"/>
              </a:rPr>
              <a:t> </a:t>
            </a:r>
            <a:r>
              <a:rPr lang="en-US" sz="3000" err="1">
                <a:solidFill>
                  <a:srgbClr val="000000"/>
                </a:solidFill>
                <a:latin typeface="Tahoma"/>
                <a:ea typeface="Tahoma"/>
                <a:cs typeface="Tahoma"/>
                <a:sym typeface="Tahoma"/>
              </a:rPr>
              <a:t>Tạo</a:t>
            </a:r>
            <a:r>
              <a:rPr lang="en-US" sz="3000">
                <a:solidFill>
                  <a:srgbClr val="000000"/>
                </a:solidFill>
                <a:latin typeface="Tahoma"/>
                <a:ea typeface="Tahoma"/>
                <a:cs typeface="Tahoma"/>
                <a:sym typeface="Tahoma"/>
              </a:rPr>
              <a:t> </a:t>
            </a:r>
            <a:r>
              <a:rPr lang="en-US" sz="3000" err="1">
                <a:solidFill>
                  <a:srgbClr val="000000"/>
                </a:solidFill>
                <a:latin typeface="Tahoma"/>
                <a:ea typeface="Tahoma"/>
                <a:cs typeface="Tahoma"/>
                <a:sym typeface="Tahoma"/>
              </a:rPr>
              <a:t>các</a:t>
            </a:r>
            <a:r>
              <a:rPr lang="en-US" sz="3000">
                <a:solidFill>
                  <a:srgbClr val="000000"/>
                </a:solidFill>
                <a:latin typeface="Tahoma"/>
                <a:ea typeface="Tahoma"/>
                <a:cs typeface="Tahoma"/>
                <a:sym typeface="Tahoma"/>
              </a:rPr>
              <a:t> </a:t>
            </a:r>
            <a:r>
              <a:rPr lang="en-US" sz="3000" err="1">
                <a:solidFill>
                  <a:srgbClr val="000000"/>
                </a:solidFill>
                <a:latin typeface="Tahoma"/>
                <a:ea typeface="Tahoma"/>
                <a:cs typeface="Tahoma"/>
                <a:sym typeface="Tahoma"/>
              </a:rPr>
              <a:t>đặc</a:t>
            </a:r>
            <a:r>
              <a:rPr lang="en-US" sz="3000">
                <a:solidFill>
                  <a:srgbClr val="000000"/>
                </a:solidFill>
                <a:latin typeface="Tahoma"/>
                <a:ea typeface="Tahoma"/>
                <a:cs typeface="Tahoma"/>
                <a:sym typeface="Tahoma"/>
              </a:rPr>
              <a:t> </a:t>
            </a:r>
            <a:r>
              <a:rPr lang="en-US" sz="3000" err="1">
                <a:solidFill>
                  <a:srgbClr val="000000"/>
                </a:solidFill>
                <a:latin typeface="Tahoma"/>
                <a:ea typeface="Tahoma"/>
                <a:cs typeface="Tahoma"/>
                <a:sym typeface="Tahoma"/>
              </a:rPr>
              <a:t>trưng</a:t>
            </a:r>
            <a:r>
              <a:rPr lang="en-US" sz="3000">
                <a:solidFill>
                  <a:srgbClr val="000000"/>
                </a:solidFill>
                <a:latin typeface="Tahoma"/>
                <a:ea typeface="Tahoma"/>
                <a:cs typeface="Tahoma"/>
                <a:sym typeface="Tahoma"/>
              </a:rPr>
              <a:t> </a:t>
            </a:r>
            <a:r>
              <a:rPr lang="en-US" sz="3000" err="1">
                <a:solidFill>
                  <a:srgbClr val="000000"/>
                </a:solidFill>
                <a:latin typeface="Tahoma"/>
                <a:ea typeface="Tahoma"/>
                <a:cs typeface="Tahoma"/>
                <a:sym typeface="Tahoma"/>
              </a:rPr>
              <a:t>hữu</a:t>
            </a:r>
            <a:r>
              <a:rPr lang="en-US" sz="3000">
                <a:solidFill>
                  <a:srgbClr val="000000"/>
                </a:solidFill>
                <a:latin typeface="Tahoma"/>
                <a:ea typeface="Tahoma"/>
                <a:cs typeface="Tahoma"/>
                <a:sym typeface="Tahoma"/>
              </a:rPr>
              <a:t> </a:t>
            </a:r>
            <a:r>
              <a:rPr lang="en-US" sz="3000" err="1">
                <a:solidFill>
                  <a:srgbClr val="000000"/>
                </a:solidFill>
                <a:latin typeface="Tahoma"/>
                <a:ea typeface="Tahoma"/>
                <a:cs typeface="Tahoma"/>
                <a:sym typeface="Tahoma"/>
              </a:rPr>
              <a:t>ích</a:t>
            </a:r>
            <a:r>
              <a:rPr lang="en-US" sz="3000">
                <a:solidFill>
                  <a:srgbClr val="000000"/>
                </a:solidFill>
                <a:latin typeface="Tahoma"/>
                <a:ea typeface="Tahoma"/>
                <a:cs typeface="Tahoma"/>
                <a:sym typeface="Tahoma"/>
              </a:rPr>
              <a:t> </a:t>
            </a:r>
            <a:r>
              <a:rPr lang="en-US" sz="3000" err="1">
                <a:solidFill>
                  <a:srgbClr val="000000"/>
                </a:solidFill>
                <a:latin typeface="Tahoma"/>
                <a:ea typeface="Tahoma"/>
                <a:cs typeface="Tahoma"/>
                <a:sym typeface="Tahoma"/>
              </a:rPr>
              <a:t>cho</a:t>
            </a:r>
            <a:r>
              <a:rPr lang="en-US" sz="3000">
                <a:solidFill>
                  <a:srgbClr val="000000"/>
                </a:solidFill>
                <a:latin typeface="Tahoma"/>
                <a:ea typeface="Tahoma"/>
                <a:cs typeface="Tahoma"/>
                <a:sym typeface="Tahoma"/>
              </a:rPr>
              <a:t> </a:t>
            </a:r>
            <a:r>
              <a:rPr lang="en-US" sz="3000" err="1">
                <a:solidFill>
                  <a:srgbClr val="000000"/>
                </a:solidFill>
                <a:latin typeface="Tahoma"/>
                <a:ea typeface="Tahoma"/>
                <a:cs typeface="Tahoma"/>
                <a:sym typeface="Tahoma"/>
              </a:rPr>
              <a:t>mô</a:t>
            </a:r>
            <a:r>
              <a:rPr lang="en-US" sz="3000">
                <a:solidFill>
                  <a:srgbClr val="000000"/>
                </a:solidFill>
                <a:latin typeface="Tahoma"/>
                <a:ea typeface="Tahoma"/>
                <a:cs typeface="Tahoma"/>
                <a:sym typeface="Tahoma"/>
              </a:rPr>
              <a:t> </a:t>
            </a:r>
            <a:r>
              <a:rPr lang="en-US" sz="3000" err="1">
                <a:solidFill>
                  <a:srgbClr val="000000"/>
                </a:solidFill>
                <a:latin typeface="Tahoma"/>
                <a:ea typeface="Tahoma"/>
                <a:cs typeface="Tahoma"/>
                <a:sym typeface="Tahoma"/>
              </a:rPr>
              <a:t>hình</a:t>
            </a:r>
            <a:r>
              <a:rPr lang="en-US" sz="3000">
                <a:solidFill>
                  <a:srgbClr val="000000"/>
                </a:solidFill>
                <a:latin typeface="Tahoma"/>
                <a:ea typeface="Tahoma"/>
                <a:cs typeface="Tahoma"/>
                <a:sym typeface="Tahoma"/>
              </a:rPr>
              <a:t>.</a:t>
            </a:r>
          </a:p>
          <a:p>
            <a:pPr marL="647700" lvl="1" indent="-323850" algn="just">
              <a:lnSpc>
                <a:spcPts val="4200"/>
              </a:lnSpc>
              <a:buFont typeface="Arial"/>
              <a:buChar char="•"/>
            </a:pPr>
            <a:r>
              <a:rPr lang="en-US" sz="3000" b="1">
                <a:solidFill>
                  <a:srgbClr val="000000"/>
                </a:solidFill>
                <a:latin typeface="Tahoma" panose="020B0604030504040204" pitchFamily="34" charset="0"/>
                <a:ea typeface="Tahoma" panose="020B0604030504040204" pitchFamily="34" charset="0"/>
                <a:cs typeface="Tahoma" panose="020B0604030504040204" pitchFamily="34" charset="0"/>
                <a:sym typeface="Tahoma Bold"/>
              </a:rPr>
              <a:t>Model Training (</a:t>
            </a:r>
            <a:r>
              <a:rPr lang="en-US" sz="3000" b="1" err="1">
                <a:solidFill>
                  <a:srgbClr val="000000"/>
                </a:solidFill>
                <a:latin typeface="Tahoma" panose="020B0604030504040204" pitchFamily="34" charset="0"/>
                <a:ea typeface="Tahoma" panose="020B0604030504040204" pitchFamily="34" charset="0"/>
                <a:cs typeface="Tahoma" panose="020B0604030504040204" pitchFamily="34" charset="0"/>
                <a:sym typeface="Tahoma Bold"/>
              </a:rPr>
              <a:t>Huấn</a:t>
            </a:r>
            <a:r>
              <a:rPr lang="en-US" sz="3000" b="1">
                <a:solidFill>
                  <a:srgbClr val="000000"/>
                </a:solidFill>
                <a:latin typeface="Tahoma" panose="020B0604030504040204" pitchFamily="34" charset="0"/>
                <a:ea typeface="Tahoma" panose="020B0604030504040204" pitchFamily="34" charset="0"/>
                <a:cs typeface="Tahoma" panose="020B0604030504040204" pitchFamily="34" charset="0"/>
                <a:sym typeface="Tahoma Bold"/>
              </a:rPr>
              <a:t> </a:t>
            </a:r>
            <a:r>
              <a:rPr lang="en-US" sz="3000" b="1" err="1">
                <a:solidFill>
                  <a:srgbClr val="000000"/>
                </a:solidFill>
                <a:latin typeface="Tahoma" panose="020B0604030504040204" pitchFamily="34" charset="0"/>
                <a:ea typeface="Tahoma" panose="020B0604030504040204" pitchFamily="34" charset="0"/>
                <a:cs typeface="Tahoma" panose="020B0604030504040204" pitchFamily="34" charset="0"/>
                <a:sym typeface="Tahoma Bold"/>
              </a:rPr>
              <a:t>luyện</a:t>
            </a:r>
            <a:r>
              <a:rPr lang="en-US" sz="3000" b="1">
                <a:solidFill>
                  <a:srgbClr val="000000"/>
                </a:solidFill>
                <a:latin typeface="Tahoma" panose="020B0604030504040204" pitchFamily="34" charset="0"/>
                <a:ea typeface="Tahoma" panose="020B0604030504040204" pitchFamily="34" charset="0"/>
                <a:cs typeface="Tahoma" panose="020B0604030504040204" pitchFamily="34" charset="0"/>
                <a:sym typeface="Tahoma Bold"/>
              </a:rPr>
              <a:t> </a:t>
            </a:r>
            <a:r>
              <a:rPr lang="en-US" sz="3000" b="1" err="1">
                <a:solidFill>
                  <a:srgbClr val="000000"/>
                </a:solidFill>
                <a:latin typeface="Tahoma" panose="020B0604030504040204" pitchFamily="34" charset="0"/>
                <a:ea typeface="Tahoma" panose="020B0604030504040204" pitchFamily="34" charset="0"/>
                <a:cs typeface="Tahoma" panose="020B0604030504040204" pitchFamily="34" charset="0"/>
                <a:sym typeface="Tahoma Bold"/>
              </a:rPr>
              <a:t>mô</a:t>
            </a:r>
            <a:r>
              <a:rPr lang="en-US" sz="3000" b="1">
                <a:solidFill>
                  <a:srgbClr val="000000"/>
                </a:solidFill>
                <a:latin typeface="Tahoma" panose="020B0604030504040204" pitchFamily="34" charset="0"/>
                <a:ea typeface="Tahoma" panose="020B0604030504040204" pitchFamily="34" charset="0"/>
                <a:cs typeface="Tahoma" panose="020B0604030504040204" pitchFamily="34" charset="0"/>
                <a:sym typeface="Tahoma Bold"/>
              </a:rPr>
              <a:t> </a:t>
            </a:r>
            <a:r>
              <a:rPr lang="en-US" sz="3000" b="1" err="1">
                <a:solidFill>
                  <a:srgbClr val="000000"/>
                </a:solidFill>
                <a:latin typeface="Tahoma" panose="020B0604030504040204" pitchFamily="34" charset="0"/>
                <a:ea typeface="Tahoma" panose="020B0604030504040204" pitchFamily="34" charset="0"/>
                <a:cs typeface="Tahoma" panose="020B0604030504040204" pitchFamily="34" charset="0"/>
                <a:sym typeface="Tahoma Bold"/>
              </a:rPr>
              <a:t>hình</a:t>
            </a:r>
            <a:r>
              <a:rPr lang="en-US" sz="3000" b="1">
                <a:solidFill>
                  <a:srgbClr val="000000"/>
                </a:solidFill>
                <a:latin typeface="Tahoma" panose="020B0604030504040204" pitchFamily="34" charset="0"/>
                <a:ea typeface="Tahoma" panose="020B0604030504040204" pitchFamily="34" charset="0"/>
                <a:cs typeface="Tahoma" panose="020B0604030504040204" pitchFamily="34" charset="0"/>
                <a:sym typeface="Tahoma Bold"/>
              </a:rPr>
              <a:t>):</a:t>
            </a:r>
            <a:r>
              <a:rPr lang="en-US" sz="3000">
                <a:solidFill>
                  <a:srgbClr val="000000"/>
                </a:solidFill>
                <a:latin typeface="Tahoma"/>
                <a:ea typeface="Tahoma"/>
                <a:cs typeface="Tahoma"/>
                <a:sym typeface="Tahoma"/>
              </a:rPr>
              <a:t> </a:t>
            </a:r>
            <a:r>
              <a:rPr lang="en-US" sz="3000" err="1">
                <a:solidFill>
                  <a:srgbClr val="000000"/>
                </a:solidFill>
                <a:latin typeface="Tahoma"/>
                <a:ea typeface="Tahoma"/>
                <a:cs typeface="Tahoma"/>
                <a:sym typeface="Tahoma"/>
              </a:rPr>
              <a:t>Huấn</a:t>
            </a:r>
            <a:r>
              <a:rPr lang="en-US" sz="3000">
                <a:solidFill>
                  <a:srgbClr val="000000"/>
                </a:solidFill>
                <a:latin typeface="Tahoma"/>
                <a:ea typeface="Tahoma"/>
                <a:cs typeface="Tahoma"/>
                <a:sym typeface="Tahoma"/>
              </a:rPr>
              <a:t> </a:t>
            </a:r>
            <a:r>
              <a:rPr lang="en-US" sz="3000" err="1">
                <a:solidFill>
                  <a:srgbClr val="000000"/>
                </a:solidFill>
                <a:latin typeface="Tahoma"/>
                <a:ea typeface="Tahoma"/>
                <a:cs typeface="Tahoma"/>
                <a:sym typeface="Tahoma"/>
              </a:rPr>
              <a:t>luyện</a:t>
            </a:r>
            <a:r>
              <a:rPr lang="en-US" sz="3000">
                <a:solidFill>
                  <a:srgbClr val="000000"/>
                </a:solidFill>
                <a:latin typeface="Tahoma"/>
                <a:ea typeface="Tahoma"/>
                <a:cs typeface="Tahoma"/>
                <a:sym typeface="Tahoma"/>
              </a:rPr>
              <a:t> </a:t>
            </a:r>
            <a:r>
              <a:rPr lang="en-US" sz="3000" err="1">
                <a:solidFill>
                  <a:srgbClr val="000000"/>
                </a:solidFill>
                <a:latin typeface="Tahoma"/>
                <a:ea typeface="Tahoma"/>
                <a:cs typeface="Tahoma"/>
                <a:sym typeface="Tahoma"/>
              </a:rPr>
              <a:t>mô</a:t>
            </a:r>
            <a:r>
              <a:rPr lang="en-US" sz="3000">
                <a:solidFill>
                  <a:srgbClr val="000000"/>
                </a:solidFill>
                <a:latin typeface="Tahoma"/>
                <a:ea typeface="Tahoma"/>
                <a:cs typeface="Tahoma"/>
                <a:sym typeface="Tahoma"/>
              </a:rPr>
              <a:t> </a:t>
            </a:r>
            <a:r>
              <a:rPr lang="en-US" sz="3000" err="1">
                <a:solidFill>
                  <a:srgbClr val="000000"/>
                </a:solidFill>
                <a:latin typeface="Tahoma"/>
                <a:ea typeface="Tahoma"/>
                <a:cs typeface="Tahoma"/>
                <a:sym typeface="Tahoma"/>
              </a:rPr>
              <a:t>hình</a:t>
            </a:r>
            <a:r>
              <a:rPr lang="en-US" sz="3000">
                <a:solidFill>
                  <a:srgbClr val="000000"/>
                </a:solidFill>
                <a:latin typeface="Tahoma"/>
                <a:ea typeface="Tahoma"/>
                <a:cs typeface="Tahoma"/>
                <a:sym typeface="Tahoma"/>
              </a:rPr>
              <a:t> </a:t>
            </a:r>
            <a:r>
              <a:rPr lang="en-US" sz="3000" err="1">
                <a:solidFill>
                  <a:srgbClr val="000000"/>
                </a:solidFill>
                <a:latin typeface="Tahoma"/>
                <a:ea typeface="Tahoma"/>
                <a:cs typeface="Tahoma"/>
                <a:sym typeface="Tahoma"/>
              </a:rPr>
              <a:t>máy</a:t>
            </a:r>
            <a:r>
              <a:rPr lang="en-US" sz="3000">
                <a:solidFill>
                  <a:srgbClr val="000000"/>
                </a:solidFill>
                <a:latin typeface="Tahoma"/>
                <a:ea typeface="Tahoma"/>
                <a:cs typeface="Tahoma"/>
                <a:sym typeface="Tahoma"/>
              </a:rPr>
              <a:t> </a:t>
            </a:r>
            <a:r>
              <a:rPr lang="en-US" sz="3000" err="1">
                <a:solidFill>
                  <a:srgbClr val="000000"/>
                </a:solidFill>
                <a:latin typeface="Tahoma"/>
                <a:ea typeface="Tahoma"/>
                <a:cs typeface="Tahoma"/>
                <a:sym typeface="Tahoma"/>
              </a:rPr>
              <a:t>học</a:t>
            </a:r>
            <a:r>
              <a:rPr lang="en-US" sz="3000">
                <a:solidFill>
                  <a:srgbClr val="000000"/>
                </a:solidFill>
                <a:latin typeface="Tahoma"/>
                <a:ea typeface="Tahoma"/>
                <a:cs typeface="Tahoma"/>
                <a:sym typeface="Tahoma"/>
              </a:rPr>
              <a:t>.</a:t>
            </a:r>
          </a:p>
          <a:p>
            <a:pPr marL="647700" lvl="1" indent="-323850" algn="just">
              <a:lnSpc>
                <a:spcPts val="4200"/>
              </a:lnSpc>
              <a:buFont typeface="Arial"/>
              <a:buChar char="•"/>
            </a:pPr>
            <a:r>
              <a:rPr lang="en-US" sz="3000" b="1">
                <a:solidFill>
                  <a:srgbClr val="000000"/>
                </a:solidFill>
                <a:latin typeface="Tahoma" panose="020B0604030504040204" pitchFamily="34" charset="0"/>
                <a:ea typeface="Tahoma" panose="020B0604030504040204" pitchFamily="34" charset="0"/>
                <a:cs typeface="Tahoma" panose="020B0604030504040204" pitchFamily="34" charset="0"/>
                <a:sym typeface="Tahoma Bold"/>
              </a:rPr>
              <a:t>Model Evaluation (</a:t>
            </a:r>
            <a:r>
              <a:rPr lang="en-US" sz="3000" b="1" err="1">
                <a:solidFill>
                  <a:srgbClr val="000000"/>
                </a:solidFill>
                <a:latin typeface="Tahoma" panose="020B0604030504040204" pitchFamily="34" charset="0"/>
                <a:ea typeface="Tahoma" panose="020B0604030504040204" pitchFamily="34" charset="0"/>
                <a:cs typeface="Tahoma" panose="020B0604030504040204" pitchFamily="34" charset="0"/>
                <a:sym typeface="Tahoma Bold"/>
              </a:rPr>
              <a:t>Đánh</a:t>
            </a:r>
            <a:r>
              <a:rPr lang="en-US" sz="3000" b="1">
                <a:solidFill>
                  <a:srgbClr val="000000"/>
                </a:solidFill>
                <a:latin typeface="Tahoma" panose="020B0604030504040204" pitchFamily="34" charset="0"/>
                <a:ea typeface="Tahoma" panose="020B0604030504040204" pitchFamily="34" charset="0"/>
                <a:cs typeface="Tahoma" panose="020B0604030504040204" pitchFamily="34" charset="0"/>
                <a:sym typeface="Tahoma Bold"/>
              </a:rPr>
              <a:t> </a:t>
            </a:r>
            <a:r>
              <a:rPr lang="en-US" sz="3000" b="1" err="1">
                <a:solidFill>
                  <a:srgbClr val="000000"/>
                </a:solidFill>
                <a:latin typeface="Tahoma" panose="020B0604030504040204" pitchFamily="34" charset="0"/>
                <a:ea typeface="Tahoma" panose="020B0604030504040204" pitchFamily="34" charset="0"/>
                <a:cs typeface="Tahoma" panose="020B0604030504040204" pitchFamily="34" charset="0"/>
                <a:sym typeface="Tahoma Bold"/>
              </a:rPr>
              <a:t>giá</a:t>
            </a:r>
            <a:r>
              <a:rPr lang="en-US" sz="3000" b="1">
                <a:solidFill>
                  <a:srgbClr val="000000"/>
                </a:solidFill>
                <a:latin typeface="Tahoma" panose="020B0604030504040204" pitchFamily="34" charset="0"/>
                <a:ea typeface="Tahoma" panose="020B0604030504040204" pitchFamily="34" charset="0"/>
                <a:cs typeface="Tahoma" panose="020B0604030504040204" pitchFamily="34" charset="0"/>
                <a:sym typeface="Tahoma Bold"/>
              </a:rPr>
              <a:t> </a:t>
            </a:r>
            <a:r>
              <a:rPr lang="en-US" sz="3000" b="1" err="1">
                <a:solidFill>
                  <a:srgbClr val="000000"/>
                </a:solidFill>
                <a:latin typeface="Tahoma" panose="020B0604030504040204" pitchFamily="34" charset="0"/>
                <a:ea typeface="Tahoma" panose="020B0604030504040204" pitchFamily="34" charset="0"/>
                <a:cs typeface="Tahoma" panose="020B0604030504040204" pitchFamily="34" charset="0"/>
                <a:sym typeface="Tahoma Bold"/>
              </a:rPr>
              <a:t>mô</a:t>
            </a:r>
            <a:r>
              <a:rPr lang="en-US" sz="3000" b="1">
                <a:solidFill>
                  <a:srgbClr val="000000"/>
                </a:solidFill>
                <a:latin typeface="Tahoma" panose="020B0604030504040204" pitchFamily="34" charset="0"/>
                <a:ea typeface="Tahoma" panose="020B0604030504040204" pitchFamily="34" charset="0"/>
                <a:cs typeface="Tahoma" panose="020B0604030504040204" pitchFamily="34" charset="0"/>
                <a:sym typeface="Tahoma Bold"/>
              </a:rPr>
              <a:t> </a:t>
            </a:r>
            <a:r>
              <a:rPr lang="en-US" sz="3000" b="1" err="1">
                <a:solidFill>
                  <a:srgbClr val="000000"/>
                </a:solidFill>
                <a:latin typeface="Tahoma" panose="020B0604030504040204" pitchFamily="34" charset="0"/>
                <a:ea typeface="Tahoma" panose="020B0604030504040204" pitchFamily="34" charset="0"/>
                <a:cs typeface="Tahoma" panose="020B0604030504040204" pitchFamily="34" charset="0"/>
                <a:sym typeface="Tahoma Bold"/>
              </a:rPr>
              <a:t>hình</a:t>
            </a:r>
            <a:r>
              <a:rPr lang="en-US" sz="3000" b="1">
                <a:solidFill>
                  <a:srgbClr val="000000"/>
                </a:solidFill>
                <a:latin typeface="Tahoma" panose="020B0604030504040204" pitchFamily="34" charset="0"/>
                <a:ea typeface="Tahoma" panose="020B0604030504040204" pitchFamily="34" charset="0"/>
                <a:cs typeface="Tahoma" panose="020B0604030504040204" pitchFamily="34" charset="0"/>
                <a:sym typeface="Tahoma Bold"/>
              </a:rPr>
              <a:t>):</a:t>
            </a:r>
            <a:r>
              <a:rPr lang="en-US" sz="3000">
                <a:solidFill>
                  <a:srgbClr val="000000"/>
                </a:solidFill>
                <a:latin typeface="Tahoma"/>
                <a:ea typeface="Tahoma"/>
                <a:cs typeface="Tahoma"/>
                <a:sym typeface="Tahoma"/>
              </a:rPr>
              <a:t> </a:t>
            </a:r>
            <a:r>
              <a:rPr lang="en-US" sz="3000" err="1">
                <a:solidFill>
                  <a:srgbClr val="000000"/>
                </a:solidFill>
                <a:latin typeface="Tahoma"/>
                <a:ea typeface="Tahoma"/>
                <a:cs typeface="Tahoma"/>
                <a:sym typeface="Tahoma"/>
              </a:rPr>
              <a:t>Đánh</a:t>
            </a:r>
            <a:r>
              <a:rPr lang="en-US" sz="3000">
                <a:solidFill>
                  <a:srgbClr val="000000"/>
                </a:solidFill>
                <a:latin typeface="Tahoma"/>
                <a:ea typeface="Tahoma"/>
                <a:cs typeface="Tahoma"/>
                <a:sym typeface="Tahoma"/>
              </a:rPr>
              <a:t> </a:t>
            </a:r>
            <a:r>
              <a:rPr lang="en-US" sz="3000" err="1">
                <a:solidFill>
                  <a:srgbClr val="000000"/>
                </a:solidFill>
                <a:latin typeface="Tahoma"/>
                <a:ea typeface="Tahoma"/>
                <a:cs typeface="Tahoma"/>
                <a:sym typeface="Tahoma"/>
              </a:rPr>
              <a:t>giá</a:t>
            </a:r>
            <a:r>
              <a:rPr lang="en-US" sz="3000">
                <a:solidFill>
                  <a:srgbClr val="000000"/>
                </a:solidFill>
                <a:latin typeface="Tahoma"/>
                <a:ea typeface="Tahoma"/>
                <a:cs typeface="Tahoma"/>
                <a:sym typeface="Tahoma"/>
              </a:rPr>
              <a:t> </a:t>
            </a:r>
            <a:r>
              <a:rPr lang="en-US" sz="3000" err="1">
                <a:solidFill>
                  <a:srgbClr val="000000"/>
                </a:solidFill>
                <a:latin typeface="Tahoma"/>
                <a:ea typeface="Tahoma"/>
                <a:cs typeface="Tahoma"/>
                <a:sym typeface="Tahoma"/>
              </a:rPr>
              <a:t>hiệu</a:t>
            </a:r>
            <a:r>
              <a:rPr lang="en-US" sz="3000">
                <a:solidFill>
                  <a:srgbClr val="000000"/>
                </a:solidFill>
                <a:latin typeface="Tahoma"/>
                <a:ea typeface="Tahoma"/>
                <a:cs typeface="Tahoma"/>
                <a:sym typeface="Tahoma"/>
              </a:rPr>
              <a:t> </a:t>
            </a:r>
            <a:r>
              <a:rPr lang="en-US" sz="3000" err="1">
                <a:solidFill>
                  <a:srgbClr val="000000"/>
                </a:solidFill>
                <a:latin typeface="Tahoma"/>
                <a:ea typeface="Tahoma"/>
                <a:cs typeface="Tahoma"/>
                <a:sym typeface="Tahoma"/>
              </a:rPr>
              <a:t>suất</a:t>
            </a:r>
            <a:r>
              <a:rPr lang="en-US" sz="3000">
                <a:solidFill>
                  <a:srgbClr val="000000"/>
                </a:solidFill>
                <a:latin typeface="Tahoma"/>
                <a:ea typeface="Tahoma"/>
                <a:cs typeface="Tahoma"/>
                <a:sym typeface="Tahoma"/>
              </a:rPr>
              <a:t> </a:t>
            </a:r>
            <a:r>
              <a:rPr lang="en-US" sz="3000" err="1">
                <a:solidFill>
                  <a:srgbClr val="000000"/>
                </a:solidFill>
                <a:latin typeface="Tahoma"/>
                <a:ea typeface="Tahoma"/>
                <a:cs typeface="Tahoma"/>
                <a:sym typeface="Tahoma"/>
              </a:rPr>
              <a:t>của</a:t>
            </a:r>
            <a:r>
              <a:rPr lang="en-US" sz="3000">
                <a:solidFill>
                  <a:srgbClr val="000000"/>
                </a:solidFill>
                <a:latin typeface="Tahoma"/>
                <a:ea typeface="Tahoma"/>
                <a:cs typeface="Tahoma"/>
                <a:sym typeface="Tahoma"/>
              </a:rPr>
              <a:t> </a:t>
            </a:r>
            <a:r>
              <a:rPr lang="en-US" sz="3000" err="1">
                <a:solidFill>
                  <a:srgbClr val="000000"/>
                </a:solidFill>
                <a:latin typeface="Tahoma"/>
                <a:ea typeface="Tahoma"/>
                <a:cs typeface="Tahoma"/>
                <a:sym typeface="Tahoma"/>
              </a:rPr>
              <a:t>mô</a:t>
            </a:r>
            <a:r>
              <a:rPr lang="en-US" sz="3000">
                <a:solidFill>
                  <a:srgbClr val="000000"/>
                </a:solidFill>
                <a:latin typeface="Tahoma"/>
                <a:ea typeface="Tahoma"/>
                <a:cs typeface="Tahoma"/>
                <a:sym typeface="Tahoma"/>
              </a:rPr>
              <a:t> </a:t>
            </a:r>
            <a:r>
              <a:rPr lang="en-US" sz="3000" err="1">
                <a:solidFill>
                  <a:srgbClr val="000000"/>
                </a:solidFill>
                <a:latin typeface="Tahoma"/>
                <a:ea typeface="Tahoma"/>
                <a:cs typeface="Tahoma"/>
                <a:sym typeface="Tahoma"/>
              </a:rPr>
              <a:t>hình</a:t>
            </a:r>
            <a:r>
              <a:rPr lang="en-US" sz="3000">
                <a:solidFill>
                  <a:srgbClr val="000000"/>
                </a:solidFill>
                <a:latin typeface="Tahoma"/>
                <a:ea typeface="Tahoma"/>
                <a:cs typeface="Tahoma"/>
                <a:sym typeface="Tahoma"/>
              </a:rPr>
              <a:t>.</a:t>
            </a:r>
          </a:p>
        </p:txBody>
      </p:sp>
      <p:sp>
        <p:nvSpPr>
          <p:cNvPr id="14" name="Freeform 14"/>
          <p:cNvSpPr/>
          <p:nvPr/>
        </p:nvSpPr>
        <p:spPr>
          <a:xfrm>
            <a:off x="1301397" y="6479629"/>
            <a:ext cx="14406599" cy="3440382"/>
          </a:xfrm>
          <a:custGeom>
            <a:avLst/>
            <a:gdLst/>
            <a:ahLst/>
            <a:cxnLst/>
            <a:rect l="l" t="t" r="r" b="b"/>
            <a:pathLst>
              <a:path w="14406599" h="3440382">
                <a:moveTo>
                  <a:pt x="0" y="0"/>
                </a:moveTo>
                <a:lnTo>
                  <a:pt x="14406599" y="0"/>
                </a:lnTo>
                <a:lnTo>
                  <a:pt x="14406599" y="3440382"/>
                </a:lnTo>
                <a:lnTo>
                  <a:pt x="0" y="3440382"/>
                </a:lnTo>
                <a:lnTo>
                  <a:pt x="0" y="0"/>
                </a:lnTo>
                <a:close/>
              </a:path>
            </a:pathLst>
          </a:custGeom>
          <a:blipFill>
            <a:blip r:embed="rId4"/>
            <a:stretch>
              <a:fillRect/>
            </a:stretch>
          </a:blipFill>
        </p:spPr>
        <p:txBody>
          <a:bodyPr/>
          <a:lstStyle/>
          <a:p>
            <a:endParaRPr lang="en-US">
              <a:latin typeface="Tahoma" panose="020B0604030504040204" pitchFamily="34" charset="0"/>
            </a:endParaRPr>
          </a:p>
        </p:txBody>
      </p:sp>
      <p:sp>
        <p:nvSpPr>
          <p:cNvPr id="15" name="Freeform 15"/>
          <p:cNvSpPr/>
          <p:nvPr/>
        </p:nvSpPr>
        <p:spPr>
          <a:xfrm rot="2599173">
            <a:off x="6768923" y="836536"/>
            <a:ext cx="635068" cy="585453"/>
          </a:xfrm>
          <a:custGeom>
            <a:avLst/>
            <a:gdLst/>
            <a:ahLst/>
            <a:cxnLst/>
            <a:rect l="l" t="t" r="r" b="b"/>
            <a:pathLst>
              <a:path w="635068" h="585453">
                <a:moveTo>
                  <a:pt x="0" y="0"/>
                </a:moveTo>
                <a:lnTo>
                  <a:pt x="635068" y="0"/>
                </a:lnTo>
                <a:lnTo>
                  <a:pt x="635068" y="585453"/>
                </a:lnTo>
                <a:lnTo>
                  <a:pt x="0" y="585453"/>
                </a:lnTo>
                <a:lnTo>
                  <a:pt x="0" y="0"/>
                </a:lnTo>
                <a:close/>
              </a:path>
            </a:pathLst>
          </a:custGeom>
          <a:blipFill>
            <a:blip r:embed="rId5">
              <a:extLst>
                <a:ext uri="{96DAC541-7B7A-43D3-8B79-37D633B846F1}">
                  <asvg:svgBlip xmlns:asvg="http://schemas.microsoft.com/office/drawing/2016/SVG/main" r:embed="rId6"/>
                </a:ext>
              </a:extLst>
            </a:blip>
            <a:stretch>
              <a:fillRect l="-31484" t="-39236" r="-39297" b="-46019"/>
            </a:stretch>
          </a:blipFill>
        </p:spPr>
        <p:txBody>
          <a:bodyPr/>
          <a:lstStyle/>
          <a:p>
            <a:endParaRPr lang="en-US">
              <a:latin typeface="Tahoma" panose="020B0604030504040204" pitchFamily="34" charset="0"/>
            </a:endParaRPr>
          </a:p>
        </p:txBody>
      </p:sp>
      <p:sp>
        <p:nvSpPr>
          <p:cNvPr id="16" name="TextBox 16"/>
          <p:cNvSpPr txBox="1"/>
          <p:nvPr/>
        </p:nvSpPr>
        <p:spPr>
          <a:xfrm>
            <a:off x="1301396" y="1450204"/>
            <a:ext cx="9214203" cy="643894"/>
          </a:xfrm>
          <a:prstGeom prst="rect">
            <a:avLst/>
          </a:prstGeom>
        </p:spPr>
        <p:txBody>
          <a:bodyPr wrap="square" lIns="0" tIns="0" rIns="0" bIns="0" rtlCol="0" anchor="t">
            <a:spAutoFit/>
          </a:bodyPr>
          <a:lstStyle/>
          <a:p>
            <a:pPr algn="l">
              <a:lnSpc>
                <a:spcPts val="5599"/>
              </a:lnSpc>
            </a:pPr>
            <a:r>
              <a:rPr lang="en-US" sz="3999" b="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7. Delta Lake </a:t>
            </a:r>
            <a:r>
              <a:rPr lang="en-US" sz="3999" b="1" err="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với</a:t>
            </a:r>
            <a:r>
              <a:rPr lang="en-US" sz="3999" b="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 Machine Learning</a:t>
            </a:r>
          </a:p>
        </p:txBody>
      </p:sp>
      <p:sp>
        <p:nvSpPr>
          <p:cNvPr id="17" name="TextBox 17"/>
          <p:cNvSpPr txBox="1"/>
          <p:nvPr/>
        </p:nvSpPr>
        <p:spPr>
          <a:xfrm>
            <a:off x="1301397" y="2255216"/>
            <a:ext cx="10619722" cy="1216025"/>
          </a:xfrm>
          <a:prstGeom prst="rect">
            <a:avLst/>
          </a:prstGeom>
        </p:spPr>
        <p:txBody>
          <a:bodyPr lIns="0" tIns="0" rIns="0" bIns="0" rtlCol="0" anchor="t">
            <a:spAutoFit/>
          </a:bodyPr>
          <a:lstStyle/>
          <a:p>
            <a:pPr marL="0" lvl="0" indent="0" algn="l">
              <a:lnSpc>
                <a:spcPts val="4900"/>
              </a:lnSpc>
              <a:spcBef>
                <a:spcPct val="0"/>
              </a:spcBef>
            </a:pPr>
            <a:r>
              <a:rPr lang="en-US" sz="3500" b="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7.6. </a:t>
            </a:r>
            <a:r>
              <a:rPr lang="en-US" sz="3500" b="1" err="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Trực</a:t>
            </a:r>
            <a:r>
              <a:rPr lang="en-US" sz="3500" b="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 </a:t>
            </a:r>
            <a:r>
              <a:rPr lang="en-US" sz="3500" b="1" err="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quan</a:t>
            </a:r>
            <a:r>
              <a:rPr lang="en-US" sz="3500" b="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 </a:t>
            </a:r>
            <a:r>
              <a:rPr lang="en-US" sz="3500" b="1" err="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hóa</a:t>
            </a:r>
            <a:r>
              <a:rPr lang="en-US" sz="3500" b="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 </a:t>
            </a:r>
            <a:r>
              <a:rPr lang="en-US" sz="3500" b="1" err="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quá</a:t>
            </a:r>
            <a:r>
              <a:rPr lang="en-US" sz="3500" b="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 </a:t>
            </a:r>
            <a:r>
              <a:rPr lang="en-US" sz="3500" b="1" err="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trình</a:t>
            </a:r>
            <a:r>
              <a:rPr lang="en-US" sz="3500" b="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 </a:t>
            </a:r>
            <a:r>
              <a:rPr lang="en-US" sz="3500" b="1" err="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xử</a:t>
            </a:r>
            <a:r>
              <a:rPr lang="en-US" sz="3500" b="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 </a:t>
            </a:r>
            <a:r>
              <a:rPr lang="en-US" sz="3500" b="1" err="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lý</a:t>
            </a:r>
            <a:r>
              <a:rPr lang="en-US" sz="3500" b="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 </a:t>
            </a:r>
            <a:r>
              <a:rPr lang="en-US" sz="3500" b="1" err="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dữ</a:t>
            </a:r>
            <a:r>
              <a:rPr lang="en-US" sz="3500" b="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 </a:t>
            </a:r>
            <a:r>
              <a:rPr lang="en-US" sz="3500" b="1" err="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liệu</a:t>
            </a:r>
            <a:r>
              <a:rPr lang="en-US" sz="3500" b="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 </a:t>
            </a:r>
            <a:r>
              <a:rPr lang="en-US" sz="3500" b="1" err="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trong</a:t>
            </a:r>
            <a:r>
              <a:rPr lang="en-US" sz="3500" b="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 Delta Lake (pipeline steps)</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026458" y="-698443"/>
            <a:ext cx="1396886" cy="1396886"/>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3972F0">
                    <a:alpha val="100000"/>
                  </a:srgbClr>
                </a:gs>
                <a:gs pos="100000">
                  <a:srgbClr val="1CDAFF">
                    <a:alpha val="100000"/>
                  </a:srgbClr>
                </a:gs>
              </a:gsLst>
              <a:lin ang="5400000"/>
            </a:gradFill>
          </p:spPr>
          <p:txBody>
            <a:bodyPr/>
            <a:lstStyle/>
            <a:p>
              <a:endParaRPr lang="en-US">
                <a:latin typeface="Tahoma" panose="020B0604030504040204" pitchFamily="34" charset="0"/>
              </a:endParaRPr>
            </a:p>
          </p:txBody>
        </p:sp>
        <p:sp>
          <p:nvSpPr>
            <p:cNvPr id="4" name="TextBox 4"/>
            <p:cNvSpPr txBox="1"/>
            <p:nvPr/>
          </p:nvSpPr>
          <p:spPr>
            <a:xfrm>
              <a:off x="76200" y="28575"/>
              <a:ext cx="660400" cy="708025"/>
            </a:xfrm>
            <a:prstGeom prst="rect">
              <a:avLst/>
            </a:prstGeom>
          </p:spPr>
          <p:txBody>
            <a:bodyPr lIns="50800" tIns="50800" rIns="50800" bIns="50800" rtlCol="0" anchor="ctr"/>
            <a:lstStyle/>
            <a:p>
              <a:pPr algn="ctr">
                <a:lnSpc>
                  <a:spcPts val="2659"/>
                </a:lnSpc>
                <a:spcBef>
                  <a:spcPct val="0"/>
                </a:spcBef>
              </a:pPr>
              <a:endParaRPr>
                <a:latin typeface="Tahoma" panose="020B0604030504040204" pitchFamily="34" charset="0"/>
              </a:endParaRPr>
            </a:p>
          </p:txBody>
        </p:sp>
      </p:grpSp>
      <p:grpSp>
        <p:nvGrpSpPr>
          <p:cNvPr id="5" name="Group 5"/>
          <p:cNvGrpSpPr/>
          <p:nvPr/>
        </p:nvGrpSpPr>
        <p:grpSpPr>
          <a:xfrm>
            <a:off x="17316860" y="889260"/>
            <a:ext cx="1396886" cy="1396886"/>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3972F0">
                    <a:alpha val="100000"/>
                  </a:srgbClr>
                </a:gs>
                <a:gs pos="100000">
                  <a:srgbClr val="1CDAFF">
                    <a:alpha val="100000"/>
                  </a:srgbClr>
                </a:gs>
              </a:gsLst>
              <a:lin ang="5400000"/>
            </a:gradFill>
          </p:spPr>
          <p:txBody>
            <a:bodyPr/>
            <a:lstStyle/>
            <a:p>
              <a:endParaRPr lang="en-US">
                <a:latin typeface="Tahoma" panose="020B0604030504040204" pitchFamily="34" charset="0"/>
              </a:endParaRPr>
            </a:p>
          </p:txBody>
        </p:sp>
        <p:sp>
          <p:nvSpPr>
            <p:cNvPr id="7" name="TextBox 7"/>
            <p:cNvSpPr txBox="1"/>
            <p:nvPr/>
          </p:nvSpPr>
          <p:spPr>
            <a:xfrm>
              <a:off x="76200" y="28575"/>
              <a:ext cx="660400" cy="708025"/>
            </a:xfrm>
            <a:prstGeom prst="rect">
              <a:avLst/>
            </a:prstGeom>
          </p:spPr>
          <p:txBody>
            <a:bodyPr lIns="50800" tIns="50800" rIns="50800" bIns="50800" rtlCol="0" anchor="ctr"/>
            <a:lstStyle/>
            <a:p>
              <a:pPr algn="ctr">
                <a:lnSpc>
                  <a:spcPts val="2659"/>
                </a:lnSpc>
                <a:spcBef>
                  <a:spcPct val="0"/>
                </a:spcBef>
              </a:pPr>
              <a:endParaRPr>
                <a:latin typeface="Tahoma" panose="020B0604030504040204" pitchFamily="34" charset="0"/>
              </a:endParaRPr>
            </a:p>
          </p:txBody>
        </p:sp>
      </p:grpSp>
      <p:grpSp>
        <p:nvGrpSpPr>
          <p:cNvPr id="8" name="Group 8"/>
          <p:cNvGrpSpPr/>
          <p:nvPr/>
        </p:nvGrpSpPr>
        <p:grpSpPr>
          <a:xfrm>
            <a:off x="-538171" y="9258300"/>
            <a:ext cx="2843208" cy="2843208"/>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3972F0">
                    <a:alpha val="100000"/>
                  </a:srgbClr>
                </a:gs>
                <a:gs pos="100000">
                  <a:srgbClr val="1CDAFF">
                    <a:alpha val="100000"/>
                  </a:srgbClr>
                </a:gs>
              </a:gsLst>
              <a:lin ang="5400000"/>
            </a:gradFill>
          </p:spPr>
          <p:txBody>
            <a:bodyPr/>
            <a:lstStyle/>
            <a:p>
              <a:endParaRPr lang="en-US">
                <a:latin typeface="Tahoma" panose="020B0604030504040204" pitchFamily="34" charset="0"/>
              </a:endParaRPr>
            </a:p>
          </p:txBody>
        </p:sp>
        <p:sp>
          <p:nvSpPr>
            <p:cNvPr id="10" name="TextBox 10"/>
            <p:cNvSpPr txBox="1"/>
            <p:nvPr/>
          </p:nvSpPr>
          <p:spPr>
            <a:xfrm>
              <a:off x="76200" y="28575"/>
              <a:ext cx="660400" cy="708025"/>
            </a:xfrm>
            <a:prstGeom prst="rect">
              <a:avLst/>
            </a:prstGeom>
          </p:spPr>
          <p:txBody>
            <a:bodyPr lIns="50800" tIns="50800" rIns="50800" bIns="50800" rtlCol="0" anchor="ctr"/>
            <a:lstStyle/>
            <a:p>
              <a:pPr algn="ctr">
                <a:lnSpc>
                  <a:spcPts val="2659"/>
                </a:lnSpc>
                <a:spcBef>
                  <a:spcPct val="0"/>
                </a:spcBef>
              </a:pPr>
              <a:endParaRPr>
                <a:latin typeface="Tahoma" panose="020B0604030504040204" pitchFamily="34" charset="0"/>
              </a:endParaRPr>
            </a:p>
          </p:txBody>
        </p:sp>
      </p:grpSp>
      <p:sp>
        <p:nvSpPr>
          <p:cNvPr id="11" name="Freeform 11"/>
          <p:cNvSpPr/>
          <p:nvPr/>
        </p:nvSpPr>
        <p:spPr>
          <a:xfrm>
            <a:off x="-883433" y="4489895"/>
            <a:ext cx="1766866" cy="969568"/>
          </a:xfrm>
          <a:custGeom>
            <a:avLst/>
            <a:gdLst/>
            <a:ahLst/>
            <a:cxnLst/>
            <a:rect l="l" t="t" r="r" b="b"/>
            <a:pathLst>
              <a:path w="1766866" h="969568">
                <a:moveTo>
                  <a:pt x="0" y="0"/>
                </a:moveTo>
                <a:lnTo>
                  <a:pt x="1766866" y="0"/>
                </a:lnTo>
                <a:lnTo>
                  <a:pt x="1766866" y="969568"/>
                </a:lnTo>
                <a:lnTo>
                  <a:pt x="0" y="96956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latin typeface="Tahoma" panose="020B0604030504040204" pitchFamily="34" charset="0"/>
            </a:endParaRPr>
          </a:p>
        </p:txBody>
      </p:sp>
      <p:sp>
        <p:nvSpPr>
          <p:cNvPr id="12" name="Freeform 12"/>
          <p:cNvSpPr/>
          <p:nvPr/>
        </p:nvSpPr>
        <p:spPr>
          <a:xfrm rot="5400000">
            <a:off x="9356684" y="7890083"/>
            <a:ext cx="1766866" cy="969568"/>
          </a:xfrm>
          <a:custGeom>
            <a:avLst/>
            <a:gdLst/>
            <a:ahLst/>
            <a:cxnLst/>
            <a:rect l="l" t="t" r="r" b="b"/>
            <a:pathLst>
              <a:path w="1766866" h="969568">
                <a:moveTo>
                  <a:pt x="0" y="0"/>
                </a:moveTo>
                <a:lnTo>
                  <a:pt x="1766867" y="0"/>
                </a:lnTo>
                <a:lnTo>
                  <a:pt x="1766867" y="969568"/>
                </a:lnTo>
                <a:lnTo>
                  <a:pt x="0" y="96956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latin typeface="Tahoma" panose="020B0604030504040204" pitchFamily="34" charset="0"/>
            </a:endParaRPr>
          </a:p>
        </p:txBody>
      </p:sp>
      <p:sp>
        <p:nvSpPr>
          <p:cNvPr id="13" name="Freeform 13"/>
          <p:cNvSpPr/>
          <p:nvPr/>
        </p:nvSpPr>
        <p:spPr>
          <a:xfrm>
            <a:off x="1028700" y="3841022"/>
            <a:ext cx="9339279" cy="5611202"/>
          </a:xfrm>
          <a:custGeom>
            <a:avLst/>
            <a:gdLst/>
            <a:ahLst/>
            <a:cxnLst/>
            <a:rect l="l" t="t" r="r" b="b"/>
            <a:pathLst>
              <a:path w="9339279" h="5611202">
                <a:moveTo>
                  <a:pt x="0" y="0"/>
                </a:moveTo>
                <a:lnTo>
                  <a:pt x="9339279" y="0"/>
                </a:lnTo>
                <a:lnTo>
                  <a:pt x="9339279" y="5611202"/>
                </a:lnTo>
                <a:lnTo>
                  <a:pt x="0" y="5611202"/>
                </a:lnTo>
                <a:lnTo>
                  <a:pt x="0" y="0"/>
                </a:lnTo>
                <a:close/>
              </a:path>
            </a:pathLst>
          </a:custGeom>
          <a:blipFill>
            <a:blip r:embed="rId4"/>
            <a:stretch>
              <a:fillRect/>
            </a:stretch>
          </a:blipFill>
        </p:spPr>
        <p:txBody>
          <a:bodyPr/>
          <a:lstStyle/>
          <a:p>
            <a:endParaRPr lang="en-US">
              <a:latin typeface="Tahoma" panose="020B0604030504040204" pitchFamily="34" charset="0"/>
            </a:endParaRPr>
          </a:p>
        </p:txBody>
      </p:sp>
      <p:sp>
        <p:nvSpPr>
          <p:cNvPr id="14" name="TextBox 14"/>
          <p:cNvSpPr txBox="1"/>
          <p:nvPr/>
        </p:nvSpPr>
        <p:spPr>
          <a:xfrm>
            <a:off x="10510854" y="3783872"/>
            <a:ext cx="7262398" cy="5848350"/>
          </a:xfrm>
          <a:prstGeom prst="rect">
            <a:avLst/>
          </a:prstGeom>
        </p:spPr>
        <p:txBody>
          <a:bodyPr lIns="0" tIns="0" rIns="0" bIns="0" rtlCol="0" anchor="t">
            <a:spAutoFit/>
          </a:bodyPr>
          <a:lstStyle/>
          <a:p>
            <a:pPr marL="647700" lvl="1" indent="-323850" algn="just">
              <a:lnSpc>
                <a:spcPts val="4200"/>
              </a:lnSpc>
              <a:buFont typeface="Arial"/>
              <a:buChar char="•"/>
            </a:pPr>
            <a:r>
              <a:rPr lang="en-US" sz="3000">
                <a:solidFill>
                  <a:srgbClr val="000000"/>
                </a:solidFill>
                <a:latin typeface="Tahoma"/>
                <a:ea typeface="Tahoma"/>
                <a:cs typeface="Tahoma"/>
                <a:sym typeface="Tahoma"/>
              </a:rPr>
              <a:t>Model Training mất nhiều thời gian nhất (20 phút), phản ánh tính phức tạp cao trong huấn luyện mô hình.</a:t>
            </a:r>
          </a:p>
          <a:p>
            <a:pPr marL="647700" lvl="1" indent="-323850" algn="just">
              <a:lnSpc>
                <a:spcPts val="4200"/>
              </a:lnSpc>
              <a:buFont typeface="Arial"/>
              <a:buChar char="•"/>
            </a:pPr>
            <a:r>
              <a:rPr lang="en-US" sz="3000">
                <a:solidFill>
                  <a:srgbClr val="000000"/>
                </a:solidFill>
                <a:latin typeface="Tahoma"/>
                <a:ea typeface="Tahoma"/>
                <a:cs typeface="Tahoma"/>
                <a:sym typeface="Tahoma"/>
              </a:rPr>
              <a:t>Feature Engineering mất khoảng 12 phút, cho thấy tầm quan trọng của việc tối ưu hóa đặc trưng.</a:t>
            </a:r>
          </a:p>
          <a:p>
            <a:pPr marL="647700" lvl="1" indent="-323850" algn="just">
              <a:lnSpc>
                <a:spcPts val="4200"/>
              </a:lnSpc>
              <a:buFont typeface="Arial"/>
              <a:buChar char="•"/>
            </a:pPr>
            <a:r>
              <a:rPr lang="en-US" sz="3000">
                <a:solidFill>
                  <a:srgbClr val="000000"/>
                </a:solidFill>
                <a:latin typeface="Tahoma"/>
                <a:ea typeface="Tahoma"/>
                <a:cs typeface="Tahoma"/>
                <a:sym typeface="Tahoma"/>
              </a:rPr>
              <a:t>Data Cleaning và Raw Data Ingestion tương đối nhanh (8 và 5 phút), trong khi Model Evaluation mất 10 phút, chứng tỏ việc đánh giá mô hình cũng tốn thời gian đáng kể.</a:t>
            </a:r>
          </a:p>
        </p:txBody>
      </p:sp>
      <p:sp>
        <p:nvSpPr>
          <p:cNvPr id="15" name="Freeform 15"/>
          <p:cNvSpPr/>
          <p:nvPr/>
        </p:nvSpPr>
        <p:spPr>
          <a:xfrm rot="2599173">
            <a:off x="6768923" y="836536"/>
            <a:ext cx="635068" cy="585453"/>
          </a:xfrm>
          <a:custGeom>
            <a:avLst/>
            <a:gdLst/>
            <a:ahLst/>
            <a:cxnLst/>
            <a:rect l="l" t="t" r="r" b="b"/>
            <a:pathLst>
              <a:path w="635068" h="585453">
                <a:moveTo>
                  <a:pt x="0" y="0"/>
                </a:moveTo>
                <a:lnTo>
                  <a:pt x="635068" y="0"/>
                </a:lnTo>
                <a:lnTo>
                  <a:pt x="635068" y="585453"/>
                </a:lnTo>
                <a:lnTo>
                  <a:pt x="0" y="585453"/>
                </a:lnTo>
                <a:lnTo>
                  <a:pt x="0" y="0"/>
                </a:lnTo>
                <a:close/>
              </a:path>
            </a:pathLst>
          </a:custGeom>
          <a:blipFill>
            <a:blip r:embed="rId5">
              <a:extLst>
                <a:ext uri="{96DAC541-7B7A-43D3-8B79-37D633B846F1}">
                  <asvg:svgBlip xmlns:asvg="http://schemas.microsoft.com/office/drawing/2016/SVG/main" r:embed="rId6"/>
                </a:ext>
              </a:extLst>
            </a:blip>
            <a:stretch>
              <a:fillRect l="-31484" t="-39236" r="-39297" b="-46019"/>
            </a:stretch>
          </a:blipFill>
        </p:spPr>
        <p:txBody>
          <a:bodyPr/>
          <a:lstStyle/>
          <a:p>
            <a:endParaRPr lang="en-US">
              <a:latin typeface="Tahoma" panose="020B0604030504040204" pitchFamily="34" charset="0"/>
            </a:endParaRPr>
          </a:p>
        </p:txBody>
      </p:sp>
      <p:sp>
        <p:nvSpPr>
          <p:cNvPr id="16" name="TextBox 16"/>
          <p:cNvSpPr txBox="1"/>
          <p:nvPr/>
        </p:nvSpPr>
        <p:spPr>
          <a:xfrm>
            <a:off x="1301397" y="1450204"/>
            <a:ext cx="9066582" cy="643894"/>
          </a:xfrm>
          <a:prstGeom prst="rect">
            <a:avLst/>
          </a:prstGeom>
        </p:spPr>
        <p:txBody>
          <a:bodyPr wrap="square" lIns="0" tIns="0" rIns="0" bIns="0" rtlCol="0" anchor="t">
            <a:spAutoFit/>
          </a:bodyPr>
          <a:lstStyle/>
          <a:p>
            <a:pPr algn="l">
              <a:lnSpc>
                <a:spcPts val="5599"/>
              </a:lnSpc>
            </a:pPr>
            <a:r>
              <a:rPr lang="en-US" sz="3999" b="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7. Delta Lake </a:t>
            </a:r>
            <a:r>
              <a:rPr lang="en-US" sz="3999" b="1" err="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với</a:t>
            </a:r>
            <a:r>
              <a:rPr lang="en-US" sz="3999" b="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 Machine Learning</a:t>
            </a:r>
          </a:p>
        </p:txBody>
      </p:sp>
      <p:sp>
        <p:nvSpPr>
          <p:cNvPr id="17" name="TextBox 17"/>
          <p:cNvSpPr txBox="1"/>
          <p:nvPr/>
        </p:nvSpPr>
        <p:spPr>
          <a:xfrm>
            <a:off x="1301397" y="2255216"/>
            <a:ext cx="10619722" cy="1216025"/>
          </a:xfrm>
          <a:prstGeom prst="rect">
            <a:avLst/>
          </a:prstGeom>
        </p:spPr>
        <p:txBody>
          <a:bodyPr lIns="0" tIns="0" rIns="0" bIns="0" rtlCol="0" anchor="t">
            <a:spAutoFit/>
          </a:bodyPr>
          <a:lstStyle/>
          <a:p>
            <a:pPr marL="0" lvl="0" indent="0" algn="l">
              <a:lnSpc>
                <a:spcPts val="4900"/>
              </a:lnSpc>
              <a:spcBef>
                <a:spcPct val="0"/>
              </a:spcBef>
            </a:pPr>
            <a:r>
              <a:rPr lang="en-US" sz="3500" b="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7.6. </a:t>
            </a:r>
            <a:r>
              <a:rPr lang="en-US" sz="3500" b="1" err="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Trực</a:t>
            </a:r>
            <a:r>
              <a:rPr lang="en-US" sz="3500" b="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 </a:t>
            </a:r>
            <a:r>
              <a:rPr lang="en-US" sz="3500" b="1" err="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quan</a:t>
            </a:r>
            <a:r>
              <a:rPr lang="en-US" sz="3500" b="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 </a:t>
            </a:r>
            <a:r>
              <a:rPr lang="en-US" sz="3500" b="1" err="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hóa</a:t>
            </a:r>
            <a:r>
              <a:rPr lang="en-US" sz="3500" b="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 </a:t>
            </a:r>
            <a:r>
              <a:rPr lang="en-US" sz="3500" b="1" err="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quá</a:t>
            </a:r>
            <a:r>
              <a:rPr lang="en-US" sz="3500" b="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 </a:t>
            </a:r>
            <a:r>
              <a:rPr lang="en-US" sz="3500" b="1" err="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trình</a:t>
            </a:r>
            <a:r>
              <a:rPr lang="en-US" sz="3500" b="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 </a:t>
            </a:r>
            <a:r>
              <a:rPr lang="en-US" sz="3500" b="1" err="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xử</a:t>
            </a:r>
            <a:r>
              <a:rPr lang="en-US" sz="3500" b="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 </a:t>
            </a:r>
            <a:r>
              <a:rPr lang="en-US" sz="3500" b="1" err="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lý</a:t>
            </a:r>
            <a:r>
              <a:rPr lang="en-US" sz="3500" b="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 </a:t>
            </a:r>
            <a:r>
              <a:rPr lang="en-US" sz="3500" b="1" err="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dữ</a:t>
            </a:r>
            <a:r>
              <a:rPr lang="en-US" sz="3500" b="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 </a:t>
            </a:r>
            <a:r>
              <a:rPr lang="en-US" sz="3500" b="1" err="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liệu</a:t>
            </a:r>
            <a:r>
              <a:rPr lang="en-US" sz="3500" b="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 </a:t>
            </a:r>
            <a:r>
              <a:rPr lang="en-US" sz="3500" b="1" err="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trong</a:t>
            </a:r>
            <a:r>
              <a:rPr lang="en-US" sz="3500" b="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 Delta Lake (pipeline steps)</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026458" y="-698443"/>
            <a:ext cx="1396886" cy="1396886"/>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3972F0">
                    <a:alpha val="100000"/>
                  </a:srgbClr>
                </a:gs>
                <a:gs pos="100000">
                  <a:srgbClr val="1CDAFF">
                    <a:alpha val="100000"/>
                  </a:srgbClr>
                </a:gs>
              </a:gsLst>
              <a:lin ang="5400000"/>
            </a:gradFill>
          </p:spPr>
          <p:txBody>
            <a:bodyPr/>
            <a:lstStyle/>
            <a:p>
              <a:endParaRPr lang="en-US">
                <a:latin typeface="Tahoma" panose="020B0604030504040204" pitchFamily="34" charset="0"/>
              </a:endParaRPr>
            </a:p>
          </p:txBody>
        </p:sp>
        <p:sp>
          <p:nvSpPr>
            <p:cNvPr id="4" name="TextBox 4"/>
            <p:cNvSpPr txBox="1"/>
            <p:nvPr/>
          </p:nvSpPr>
          <p:spPr>
            <a:xfrm>
              <a:off x="76200" y="28575"/>
              <a:ext cx="660400" cy="708025"/>
            </a:xfrm>
            <a:prstGeom prst="rect">
              <a:avLst/>
            </a:prstGeom>
          </p:spPr>
          <p:txBody>
            <a:bodyPr lIns="50800" tIns="50800" rIns="50800" bIns="50800" rtlCol="0" anchor="ctr"/>
            <a:lstStyle/>
            <a:p>
              <a:pPr algn="ctr">
                <a:lnSpc>
                  <a:spcPts val="2659"/>
                </a:lnSpc>
                <a:spcBef>
                  <a:spcPct val="0"/>
                </a:spcBef>
              </a:pPr>
              <a:endParaRPr>
                <a:latin typeface="Tahoma" panose="020B0604030504040204" pitchFamily="34" charset="0"/>
              </a:endParaRPr>
            </a:p>
          </p:txBody>
        </p:sp>
      </p:grpSp>
      <p:grpSp>
        <p:nvGrpSpPr>
          <p:cNvPr id="5" name="Group 5"/>
          <p:cNvGrpSpPr/>
          <p:nvPr/>
        </p:nvGrpSpPr>
        <p:grpSpPr>
          <a:xfrm>
            <a:off x="16891114" y="5459463"/>
            <a:ext cx="1396886" cy="1396886"/>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3972F0">
                    <a:alpha val="100000"/>
                  </a:srgbClr>
                </a:gs>
                <a:gs pos="100000">
                  <a:srgbClr val="1CDAFF">
                    <a:alpha val="100000"/>
                  </a:srgbClr>
                </a:gs>
              </a:gsLst>
              <a:lin ang="5400000"/>
            </a:gradFill>
          </p:spPr>
          <p:txBody>
            <a:bodyPr/>
            <a:lstStyle/>
            <a:p>
              <a:endParaRPr lang="en-US">
                <a:latin typeface="Tahoma" panose="020B0604030504040204" pitchFamily="34" charset="0"/>
              </a:endParaRPr>
            </a:p>
          </p:txBody>
        </p:sp>
        <p:sp>
          <p:nvSpPr>
            <p:cNvPr id="7" name="TextBox 7"/>
            <p:cNvSpPr txBox="1"/>
            <p:nvPr/>
          </p:nvSpPr>
          <p:spPr>
            <a:xfrm>
              <a:off x="76200" y="28575"/>
              <a:ext cx="660400" cy="708025"/>
            </a:xfrm>
            <a:prstGeom prst="rect">
              <a:avLst/>
            </a:prstGeom>
          </p:spPr>
          <p:txBody>
            <a:bodyPr lIns="50800" tIns="50800" rIns="50800" bIns="50800" rtlCol="0" anchor="ctr"/>
            <a:lstStyle/>
            <a:p>
              <a:pPr algn="ctr">
                <a:lnSpc>
                  <a:spcPts val="2659"/>
                </a:lnSpc>
                <a:spcBef>
                  <a:spcPct val="0"/>
                </a:spcBef>
              </a:pPr>
              <a:endParaRPr>
                <a:latin typeface="Tahoma" panose="020B0604030504040204" pitchFamily="34" charset="0"/>
              </a:endParaRPr>
            </a:p>
          </p:txBody>
        </p:sp>
      </p:grpSp>
      <p:grpSp>
        <p:nvGrpSpPr>
          <p:cNvPr id="8" name="Group 8"/>
          <p:cNvGrpSpPr/>
          <p:nvPr/>
        </p:nvGrpSpPr>
        <p:grpSpPr>
          <a:xfrm>
            <a:off x="-538171" y="9258300"/>
            <a:ext cx="2843208" cy="2843208"/>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3972F0">
                    <a:alpha val="100000"/>
                  </a:srgbClr>
                </a:gs>
                <a:gs pos="100000">
                  <a:srgbClr val="1CDAFF">
                    <a:alpha val="100000"/>
                  </a:srgbClr>
                </a:gs>
              </a:gsLst>
              <a:lin ang="5400000"/>
            </a:gradFill>
          </p:spPr>
          <p:txBody>
            <a:bodyPr/>
            <a:lstStyle/>
            <a:p>
              <a:endParaRPr lang="en-US">
                <a:latin typeface="Tahoma" panose="020B0604030504040204" pitchFamily="34" charset="0"/>
              </a:endParaRPr>
            </a:p>
          </p:txBody>
        </p:sp>
        <p:sp>
          <p:nvSpPr>
            <p:cNvPr id="10" name="TextBox 10"/>
            <p:cNvSpPr txBox="1"/>
            <p:nvPr/>
          </p:nvSpPr>
          <p:spPr>
            <a:xfrm>
              <a:off x="76200" y="28575"/>
              <a:ext cx="660400" cy="708025"/>
            </a:xfrm>
            <a:prstGeom prst="rect">
              <a:avLst/>
            </a:prstGeom>
          </p:spPr>
          <p:txBody>
            <a:bodyPr lIns="50800" tIns="50800" rIns="50800" bIns="50800" rtlCol="0" anchor="ctr"/>
            <a:lstStyle/>
            <a:p>
              <a:pPr algn="ctr">
                <a:lnSpc>
                  <a:spcPts val="2659"/>
                </a:lnSpc>
                <a:spcBef>
                  <a:spcPct val="0"/>
                </a:spcBef>
              </a:pPr>
              <a:endParaRPr>
                <a:latin typeface="Tahoma" panose="020B0604030504040204" pitchFamily="34" charset="0"/>
              </a:endParaRPr>
            </a:p>
          </p:txBody>
        </p:sp>
      </p:grpSp>
      <p:sp>
        <p:nvSpPr>
          <p:cNvPr id="11" name="Freeform 11"/>
          <p:cNvSpPr/>
          <p:nvPr/>
        </p:nvSpPr>
        <p:spPr>
          <a:xfrm>
            <a:off x="-883433" y="4489895"/>
            <a:ext cx="1766866" cy="969568"/>
          </a:xfrm>
          <a:custGeom>
            <a:avLst/>
            <a:gdLst/>
            <a:ahLst/>
            <a:cxnLst/>
            <a:rect l="l" t="t" r="r" b="b"/>
            <a:pathLst>
              <a:path w="1766866" h="969568">
                <a:moveTo>
                  <a:pt x="0" y="0"/>
                </a:moveTo>
                <a:lnTo>
                  <a:pt x="1766866" y="0"/>
                </a:lnTo>
                <a:lnTo>
                  <a:pt x="1766866" y="969568"/>
                </a:lnTo>
                <a:lnTo>
                  <a:pt x="0" y="96956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latin typeface="Tahoma" panose="020B0604030504040204" pitchFamily="34" charset="0"/>
            </a:endParaRPr>
          </a:p>
        </p:txBody>
      </p:sp>
      <p:sp>
        <p:nvSpPr>
          <p:cNvPr id="12" name="Freeform 12"/>
          <p:cNvSpPr/>
          <p:nvPr/>
        </p:nvSpPr>
        <p:spPr>
          <a:xfrm rot="5400000">
            <a:off x="9356684" y="7890083"/>
            <a:ext cx="1766866" cy="969568"/>
          </a:xfrm>
          <a:custGeom>
            <a:avLst/>
            <a:gdLst/>
            <a:ahLst/>
            <a:cxnLst/>
            <a:rect l="l" t="t" r="r" b="b"/>
            <a:pathLst>
              <a:path w="1766866" h="969568">
                <a:moveTo>
                  <a:pt x="0" y="0"/>
                </a:moveTo>
                <a:lnTo>
                  <a:pt x="1766867" y="0"/>
                </a:lnTo>
                <a:lnTo>
                  <a:pt x="1766867" y="969568"/>
                </a:lnTo>
                <a:lnTo>
                  <a:pt x="0" y="96956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latin typeface="Tahoma" panose="020B0604030504040204" pitchFamily="34" charset="0"/>
            </a:endParaRPr>
          </a:p>
        </p:txBody>
      </p:sp>
      <p:sp>
        <p:nvSpPr>
          <p:cNvPr id="13" name="Freeform 13"/>
          <p:cNvSpPr/>
          <p:nvPr/>
        </p:nvSpPr>
        <p:spPr>
          <a:xfrm>
            <a:off x="3317641" y="5459463"/>
            <a:ext cx="11541360" cy="4332237"/>
          </a:xfrm>
          <a:custGeom>
            <a:avLst/>
            <a:gdLst/>
            <a:ahLst/>
            <a:cxnLst/>
            <a:rect l="l" t="t" r="r" b="b"/>
            <a:pathLst>
              <a:path w="11652721" h="4856636">
                <a:moveTo>
                  <a:pt x="0" y="0"/>
                </a:moveTo>
                <a:lnTo>
                  <a:pt x="11652720" y="0"/>
                </a:lnTo>
                <a:lnTo>
                  <a:pt x="11652720" y="4856636"/>
                </a:lnTo>
                <a:lnTo>
                  <a:pt x="0" y="4856636"/>
                </a:lnTo>
                <a:lnTo>
                  <a:pt x="0" y="0"/>
                </a:lnTo>
                <a:close/>
              </a:path>
            </a:pathLst>
          </a:custGeom>
          <a:blipFill>
            <a:blip r:embed="rId4"/>
            <a:stretch>
              <a:fillRect/>
            </a:stretch>
          </a:blipFill>
        </p:spPr>
        <p:txBody>
          <a:bodyPr/>
          <a:lstStyle/>
          <a:p>
            <a:endParaRPr lang="en-US">
              <a:latin typeface="Tahoma" panose="020B0604030504040204" pitchFamily="34" charset="0"/>
            </a:endParaRPr>
          </a:p>
        </p:txBody>
      </p:sp>
      <p:sp>
        <p:nvSpPr>
          <p:cNvPr id="14" name="TextBox 14"/>
          <p:cNvSpPr txBox="1"/>
          <p:nvPr/>
        </p:nvSpPr>
        <p:spPr>
          <a:xfrm>
            <a:off x="1301397" y="3706608"/>
            <a:ext cx="14922243" cy="1581150"/>
          </a:xfrm>
          <a:prstGeom prst="rect">
            <a:avLst/>
          </a:prstGeom>
        </p:spPr>
        <p:txBody>
          <a:bodyPr lIns="0" tIns="0" rIns="0" bIns="0" rtlCol="0" anchor="t">
            <a:spAutoFit/>
          </a:bodyPr>
          <a:lstStyle/>
          <a:p>
            <a:pPr marL="647700" lvl="1" indent="-323850" algn="just">
              <a:lnSpc>
                <a:spcPts val="4200"/>
              </a:lnSpc>
              <a:buFont typeface="Arial"/>
              <a:buChar char="•"/>
            </a:pPr>
            <a:r>
              <a:rPr lang="en-US" sz="3000" b="1" err="1">
                <a:solidFill>
                  <a:srgbClr val="000000"/>
                </a:solidFill>
                <a:latin typeface="Tahoma" panose="020B0604030504040204" pitchFamily="34" charset="0"/>
                <a:ea typeface="Tahoma" panose="020B0604030504040204" pitchFamily="34" charset="0"/>
                <a:cs typeface="Tahoma" panose="020B0604030504040204" pitchFamily="34" charset="0"/>
                <a:sym typeface="Tahoma Bold"/>
              </a:rPr>
              <a:t>Trục</a:t>
            </a:r>
            <a:r>
              <a:rPr lang="en-US" sz="3000" b="1">
                <a:solidFill>
                  <a:srgbClr val="000000"/>
                </a:solidFill>
                <a:latin typeface="Tahoma" panose="020B0604030504040204" pitchFamily="34" charset="0"/>
                <a:ea typeface="Tahoma" panose="020B0604030504040204" pitchFamily="34" charset="0"/>
                <a:cs typeface="Tahoma" panose="020B0604030504040204" pitchFamily="34" charset="0"/>
                <a:sym typeface="Tahoma Bold"/>
              </a:rPr>
              <a:t> X (Data Versions): </a:t>
            </a:r>
            <a:r>
              <a:rPr lang="en-US" sz="3000" err="1">
                <a:solidFill>
                  <a:srgbClr val="000000"/>
                </a:solidFill>
                <a:latin typeface="Tahoma"/>
                <a:ea typeface="Tahoma"/>
                <a:cs typeface="Tahoma"/>
                <a:sym typeface="Tahoma"/>
              </a:rPr>
              <a:t>Các</a:t>
            </a:r>
            <a:r>
              <a:rPr lang="en-US" sz="3000">
                <a:solidFill>
                  <a:srgbClr val="000000"/>
                </a:solidFill>
                <a:latin typeface="Tahoma"/>
                <a:ea typeface="Tahoma"/>
                <a:cs typeface="Tahoma"/>
                <a:sym typeface="Tahoma"/>
              </a:rPr>
              <a:t> </a:t>
            </a:r>
            <a:r>
              <a:rPr lang="en-US" sz="3000" err="1">
                <a:solidFill>
                  <a:srgbClr val="000000"/>
                </a:solidFill>
                <a:latin typeface="Tahoma"/>
                <a:ea typeface="Tahoma"/>
                <a:cs typeface="Tahoma"/>
                <a:sym typeface="Tahoma"/>
              </a:rPr>
              <a:t>phiên</a:t>
            </a:r>
            <a:r>
              <a:rPr lang="en-US" sz="3000">
                <a:solidFill>
                  <a:srgbClr val="000000"/>
                </a:solidFill>
                <a:latin typeface="Tahoma"/>
                <a:ea typeface="Tahoma"/>
                <a:cs typeface="Tahoma"/>
                <a:sym typeface="Tahoma"/>
              </a:rPr>
              <a:t> </a:t>
            </a:r>
            <a:r>
              <a:rPr lang="en-US" sz="3000" err="1">
                <a:solidFill>
                  <a:srgbClr val="000000"/>
                </a:solidFill>
                <a:latin typeface="Tahoma"/>
                <a:ea typeface="Tahoma"/>
                <a:cs typeface="Tahoma"/>
                <a:sym typeface="Tahoma"/>
              </a:rPr>
              <a:t>bản</a:t>
            </a:r>
            <a:r>
              <a:rPr lang="en-US" sz="3000">
                <a:solidFill>
                  <a:srgbClr val="000000"/>
                </a:solidFill>
                <a:latin typeface="Tahoma"/>
                <a:ea typeface="Tahoma"/>
                <a:cs typeface="Tahoma"/>
                <a:sym typeface="Tahoma"/>
              </a:rPr>
              <a:t> </a:t>
            </a:r>
            <a:r>
              <a:rPr lang="en-US" sz="3000" err="1">
                <a:solidFill>
                  <a:srgbClr val="000000"/>
                </a:solidFill>
                <a:latin typeface="Tahoma"/>
                <a:ea typeface="Tahoma"/>
                <a:cs typeface="Tahoma"/>
                <a:sym typeface="Tahoma"/>
              </a:rPr>
              <a:t>dữ</a:t>
            </a:r>
            <a:r>
              <a:rPr lang="en-US" sz="3000">
                <a:solidFill>
                  <a:srgbClr val="000000"/>
                </a:solidFill>
                <a:latin typeface="Tahoma"/>
                <a:ea typeface="Tahoma"/>
                <a:cs typeface="Tahoma"/>
                <a:sym typeface="Tahoma"/>
              </a:rPr>
              <a:t> </a:t>
            </a:r>
            <a:r>
              <a:rPr lang="en-US" sz="3000" err="1">
                <a:solidFill>
                  <a:srgbClr val="000000"/>
                </a:solidFill>
                <a:latin typeface="Tahoma"/>
                <a:ea typeface="Tahoma"/>
                <a:cs typeface="Tahoma"/>
                <a:sym typeface="Tahoma"/>
              </a:rPr>
              <a:t>liệu</a:t>
            </a:r>
            <a:r>
              <a:rPr lang="en-US" sz="3000">
                <a:solidFill>
                  <a:srgbClr val="000000"/>
                </a:solidFill>
                <a:latin typeface="Tahoma"/>
                <a:ea typeface="Tahoma"/>
                <a:cs typeface="Tahoma"/>
                <a:sym typeface="Tahoma"/>
              </a:rPr>
              <a:t> </a:t>
            </a:r>
            <a:r>
              <a:rPr lang="en-US" sz="3000" err="1">
                <a:solidFill>
                  <a:srgbClr val="000000"/>
                </a:solidFill>
                <a:latin typeface="Tahoma"/>
                <a:ea typeface="Tahoma"/>
                <a:cs typeface="Tahoma"/>
                <a:sym typeface="Tahoma"/>
              </a:rPr>
              <a:t>được</a:t>
            </a:r>
            <a:r>
              <a:rPr lang="en-US" sz="3000">
                <a:solidFill>
                  <a:srgbClr val="000000"/>
                </a:solidFill>
                <a:latin typeface="Tahoma"/>
                <a:ea typeface="Tahoma"/>
                <a:cs typeface="Tahoma"/>
                <a:sym typeface="Tahoma"/>
              </a:rPr>
              <a:t> </a:t>
            </a:r>
            <a:r>
              <a:rPr lang="en-US" sz="3000" err="1">
                <a:solidFill>
                  <a:srgbClr val="000000"/>
                </a:solidFill>
                <a:latin typeface="Tahoma"/>
                <a:ea typeface="Tahoma"/>
                <a:cs typeface="Tahoma"/>
                <a:sym typeface="Tahoma"/>
              </a:rPr>
              <a:t>quản</a:t>
            </a:r>
            <a:r>
              <a:rPr lang="en-US" sz="3000">
                <a:solidFill>
                  <a:srgbClr val="000000"/>
                </a:solidFill>
                <a:latin typeface="Tahoma"/>
                <a:ea typeface="Tahoma"/>
                <a:cs typeface="Tahoma"/>
                <a:sym typeface="Tahoma"/>
              </a:rPr>
              <a:t> </a:t>
            </a:r>
            <a:r>
              <a:rPr lang="en-US" sz="3000" err="1">
                <a:solidFill>
                  <a:srgbClr val="000000"/>
                </a:solidFill>
                <a:latin typeface="Tahoma"/>
                <a:ea typeface="Tahoma"/>
                <a:cs typeface="Tahoma"/>
                <a:sym typeface="Tahoma"/>
              </a:rPr>
              <a:t>lý</a:t>
            </a:r>
            <a:r>
              <a:rPr lang="en-US" sz="3000">
                <a:solidFill>
                  <a:srgbClr val="000000"/>
                </a:solidFill>
                <a:latin typeface="Tahoma"/>
                <a:ea typeface="Tahoma"/>
                <a:cs typeface="Tahoma"/>
                <a:sym typeface="Tahoma"/>
              </a:rPr>
              <a:t> </a:t>
            </a:r>
            <a:r>
              <a:rPr lang="en-US" sz="3000" err="1">
                <a:solidFill>
                  <a:srgbClr val="000000"/>
                </a:solidFill>
                <a:latin typeface="Tahoma"/>
                <a:ea typeface="Tahoma"/>
                <a:cs typeface="Tahoma"/>
                <a:sym typeface="Tahoma"/>
              </a:rPr>
              <a:t>trong</a:t>
            </a:r>
            <a:r>
              <a:rPr lang="en-US" sz="3000">
                <a:solidFill>
                  <a:srgbClr val="000000"/>
                </a:solidFill>
                <a:latin typeface="Tahoma"/>
                <a:ea typeface="Tahoma"/>
                <a:cs typeface="Tahoma"/>
                <a:sym typeface="Tahoma"/>
              </a:rPr>
              <a:t> Delta Lake.</a:t>
            </a:r>
          </a:p>
          <a:p>
            <a:pPr marL="647700" lvl="1" indent="-323850" algn="just">
              <a:lnSpc>
                <a:spcPts val="4200"/>
              </a:lnSpc>
              <a:buFont typeface="Arial"/>
              <a:buChar char="•"/>
            </a:pPr>
            <a:r>
              <a:rPr lang="en-US" sz="3000" b="1" err="1">
                <a:solidFill>
                  <a:srgbClr val="000000"/>
                </a:solidFill>
                <a:latin typeface="Tahoma" panose="020B0604030504040204" pitchFamily="34" charset="0"/>
                <a:ea typeface="Tahoma" panose="020B0604030504040204" pitchFamily="34" charset="0"/>
                <a:cs typeface="Tahoma" panose="020B0604030504040204" pitchFamily="34" charset="0"/>
                <a:sym typeface="Tahoma Bold"/>
              </a:rPr>
              <a:t>Trục</a:t>
            </a:r>
            <a:r>
              <a:rPr lang="en-US" sz="3000" b="1">
                <a:solidFill>
                  <a:srgbClr val="000000"/>
                </a:solidFill>
                <a:latin typeface="Tahoma" panose="020B0604030504040204" pitchFamily="34" charset="0"/>
                <a:ea typeface="Tahoma" panose="020B0604030504040204" pitchFamily="34" charset="0"/>
                <a:cs typeface="Tahoma" panose="020B0604030504040204" pitchFamily="34" charset="0"/>
                <a:sym typeface="Tahoma Bold"/>
              </a:rPr>
              <a:t> Y (Model Accuracy): </a:t>
            </a:r>
            <a:r>
              <a:rPr lang="en-US" sz="3000" err="1">
                <a:solidFill>
                  <a:srgbClr val="000000"/>
                </a:solidFill>
                <a:latin typeface="Tahoma"/>
                <a:ea typeface="Tahoma"/>
                <a:cs typeface="Tahoma"/>
                <a:sym typeface="Tahoma"/>
              </a:rPr>
              <a:t>Độ</a:t>
            </a:r>
            <a:r>
              <a:rPr lang="en-US" sz="3000">
                <a:solidFill>
                  <a:srgbClr val="000000"/>
                </a:solidFill>
                <a:latin typeface="Tahoma"/>
                <a:ea typeface="Tahoma"/>
                <a:cs typeface="Tahoma"/>
                <a:sym typeface="Tahoma"/>
              </a:rPr>
              <a:t> </a:t>
            </a:r>
            <a:r>
              <a:rPr lang="en-US" sz="3000" err="1">
                <a:solidFill>
                  <a:srgbClr val="000000"/>
                </a:solidFill>
                <a:latin typeface="Tahoma"/>
                <a:ea typeface="Tahoma"/>
                <a:cs typeface="Tahoma"/>
                <a:sym typeface="Tahoma"/>
              </a:rPr>
              <a:t>chính</a:t>
            </a:r>
            <a:r>
              <a:rPr lang="en-US" sz="3000">
                <a:solidFill>
                  <a:srgbClr val="000000"/>
                </a:solidFill>
                <a:latin typeface="Tahoma"/>
                <a:ea typeface="Tahoma"/>
                <a:cs typeface="Tahoma"/>
                <a:sym typeface="Tahoma"/>
              </a:rPr>
              <a:t> </a:t>
            </a:r>
            <a:r>
              <a:rPr lang="en-US" sz="3000" err="1">
                <a:solidFill>
                  <a:srgbClr val="000000"/>
                </a:solidFill>
                <a:latin typeface="Tahoma"/>
                <a:ea typeface="Tahoma"/>
                <a:cs typeface="Tahoma"/>
                <a:sym typeface="Tahoma"/>
              </a:rPr>
              <a:t>xác</a:t>
            </a:r>
            <a:r>
              <a:rPr lang="en-US" sz="3000">
                <a:solidFill>
                  <a:srgbClr val="000000"/>
                </a:solidFill>
                <a:latin typeface="Tahoma"/>
                <a:ea typeface="Tahoma"/>
                <a:cs typeface="Tahoma"/>
                <a:sym typeface="Tahoma"/>
              </a:rPr>
              <a:t> </a:t>
            </a:r>
            <a:r>
              <a:rPr lang="en-US" sz="3000" err="1">
                <a:solidFill>
                  <a:srgbClr val="000000"/>
                </a:solidFill>
                <a:latin typeface="Tahoma"/>
                <a:ea typeface="Tahoma"/>
                <a:cs typeface="Tahoma"/>
                <a:sym typeface="Tahoma"/>
              </a:rPr>
              <a:t>của</a:t>
            </a:r>
            <a:r>
              <a:rPr lang="en-US" sz="3000">
                <a:solidFill>
                  <a:srgbClr val="000000"/>
                </a:solidFill>
                <a:latin typeface="Tahoma"/>
                <a:ea typeface="Tahoma"/>
                <a:cs typeface="Tahoma"/>
                <a:sym typeface="Tahoma"/>
              </a:rPr>
              <a:t> </a:t>
            </a:r>
            <a:r>
              <a:rPr lang="en-US" sz="3000" err="1">
                <a:solidFill>
                  <a:srgbClr val="000000"/>
                </a:solidFill>
                <a:latin typeface="Tahoma"/>
                <a:ea typeface="Tahoma"/>
                <a:cs typeface="Tahoma"/>
                <a:sym typeface="Tahoma"/>
              </a:rPr>
              <a:t>mô</a:t>
            </a:r>
            <a:r>
              <a:rPr lang="en-US" sz="3000">
                <a:solidFill>
                  <a:srgbClr val="000000"/>
                </a:solidFill>
                <a:latin typeface="Tahoma"/>
                <a:ea typeface="Tahoma"/>
                <a:cs typeface="Tahoma"/>
                <a:sym typeface="Tahoma"/>
              </a:rPr>
              <a:t> </a:t>
            </a:r>
            <a:r>
              <a:rPr lang="en-US" sz="3000" err="1">
                <a:solidFill>
                  <a:srgbClr val="000000"/>
                </a:solidFill>
                <a:latin typeface="Tahoma"/>
                <a:ea typeface="Tahoma"/>
                <a:cs typeface="Tahoma"/>
                <a:sym typeface="Tahoma"/>
              </a:rPr>
              <a:t>hình</a:t>
            </a:r>
            <a:r>
              <a:rPr lang="en-US" sz="3000">
                <a:solidFill>
                  <a:srgbClr val="000000"/>
                </a:solidFill>
                <a:latin typeface="Tahoma"/>
                <a:ea typeface="Tahoma"/>
                <a:cs typeface="Tahoma"/>
                <a:sym typeface="Tahoma"/>
              </a:rPr>
              <a:t> </a:t>
            </a:r>
            <a:r>
              <a:rPr lang="en-US" sz="3000" err="1">
                <a:solidFill>
                  <a:srgbClr val="000000"/>
                </a:solidFill>
                <a:latin typeface="Tahoma"/>
                <a:ea typeface="Tahoma"/>
                <a:cs typeface="Tahoma"/>
                <a:sym typeface="Tahoma"/>
              </a:rPr>
              <a:t>được</a:t>
            </a:r>
            <a:r>
              <a:rPr lang="en-US" sz="3000">
                <a:solidFill>
                  <a:srgbClr val="000000"/>
                </a:solidFill>
                <a:latin typeface="Tahoma"/>
                <a:ea typeface="Tahoma"/>
                <a:cs typeface="Tahoma"/>
                <a:sym typeface="Tahoma"/>
              </a:rPr>
              <a:t> </a:t>
            </a:r>
            <a:r>
              <a:rPr lang="en-US" sz="3000" err="1">
                <a:solidFill>
                  <a:srgbClr val="000000"/>
                </a:solidFill>
                <a:latin typeface="Tahoma"/>
                <a:ea typeface="Tahoma"/>
                <a:cs typeface="Tahoma"/>
                <a:sym typeface="Tahoma"/>
              </a:rPr>
              <a:t>huấn</a:t>
            </a:r>
            <a:r>
              <a:rPr lang="en-US" sz="3000">
                <a:solidFill>
                  <a:srgbClr val="000000"/>
                </a:solidFill>
                <a:latin typeface="Tahoma"/>
                <a:ea typeface="Tahoma"/>
                <a:cs typeface="Tahoma"/>
                <a:sym typeface="Tahoma"/>
              </a:rPr>
              <a:t> </a:t>
            </a:r>
            <a:r>
              <a:rPr lang="en-US" sz="3000" err="1">
                <a:solidFill>
                  <a:srgbClr val="000000"/>
                </a:solidFill>
                <a:latin typeface="Tahoma"/>
                <a:ea typeface="Tahoma"/>
                <a:cs typeface="Tahoma"/>
                <a:sym typeface="Tahoma"/>
              </a:rPr>
              <a:t>luyện</a:t>
            </a:r>
            <a:r>
              <a:rPr lang="en-US" sz="3000">
                <a:solidFill>
                  <a:srgbClr val="000000"/>
                </a:solidFill>
                <a:latin typeface="Tahoma"/>
                <a:ea typeface="Tahoma"/>
                <a:cs typeface="Tahoma"/>
                <a:sym typeface="Tahoma"/>
              </a:rPr>
              <a:t> </a:t>
            </a:r>
            <a:r>
              <a:rPr lang="en-US" sz="3000" err="1">
                <a:solidFill>
                  <a:srgbClr val="000000"/>
                </a:solidFill>
                <a:latin typeface="Tahoma"/>
                <a:ea typeface="Tahoma"/>
                <a:cs typeface="Tahoma"/>
                <a:sym typeface="Tahoma"/>
              </a:rPr>
              <a:t>trên</a:t>
            </a:r>
            <a:r>
              <a:rPr lang="en-US" sz="3000">
                <a:solidFill>
                  <a:srgbClr val="000000"/>
                </a:solidFill>
                <a:latin typeface="Tahoma"/>
                <a:ea typeface="Tahoma"/>
                <a:cs typeface="Tahoma"/>
                <a:sym typeface="Tahoma"/>
              </a:rPr>
              <a:t> </a:t>
            </a:r>
            <a:r>
              <a:rPr lang="en-US" sz="3000" err="1">
                <a:solidFill>
                  <a:srgbClr val="000000"/>
                </a:solidFill>
                <a:latin typeface="Tahoma"/>
                <a:ea typeface="Tahoma"/>
                <a:cs typeface="Tahoma"/>
                <a:sym typeface="Tahoma"/>
              </a:rPr>
              <a:t>từng</a:t>
            </a:r>
            <a:r>
              <a:rPr lang="en-US" sz="3000">
                <a:solidFill>
                  <a:srgbClr val="000000"/>
                </a:solidFill>
                <a:latin typeface="Tahoma"/>
                <a:ea typeface="Tahoma"/>
                <a:cs typeface="Tahoma"/>
                <a:sym typeface="Tahoma"/>
              </a:rPr>
              <a:t> </a:t>
            </a:r>
            <a:r>
              <a:rPr lang="en-US" sz="3000" err="1">
                <a:solidFill>
                  <a:srgbClr val="000000"/>
                </a:solidFill>
                <a:latin typeface="Tahoma"/>
                <a:ea typeface="Tahoma"/>
                <a:cs typeface="Tahoma"/>
                <a:sym typeface="Tahoma"/>
              </a:rPr>
              <a:t>phiên</a:t>
            </a:r>
            <a:r>
              <a:rPr lang="en-US" sz="3000">
                <a:solidFill>
                  <a:srgbClr val="000000"/>
                </a:solidFill>
                <a:latin typeface="Tahoma"/>
                <a:ea typeface="Tahoma"/>
                <a:cs typeface="Tahoma"/>
                <a:sym typeface="Tahoma"/>
              </a:rPr>
              <a:t> </a:t>
            </a:r>
            <a:r>
              <a:rPr lang="en-US" sz="3000" err="1">
                <a:solidFill>
                  <a:srgbClr val="000000"/>
                </a:solidFill>
                <a:latin typeface="Tahoma"/>
                <a:ea typeface="Tahoma"/>
                <a:cs typeface="Tahoma"/>
                <a:sym typeface="Tahoma"/>
              </a:rPr>
              <a:t>bản</a:t>
            </a:r>
            <a:r>
              <a:rPr lang="en-US" sz="3000">
                <a:solidFill>
                  <a:srgbClr val="000000"/>
                </a:solidFill>
                <a:latin typeface="Tahoma"/>
                <a:ea typeface="Tahoma"/>
                <a:cs typeface="Tahoma"/>
                <a:sym typeface="Tahoma"/>
              </a:rPr>
              <a:t> </a:t>
            </a:r>
            <a:r>
              <a:rPr lang="en-US" sz="3000" err="1">
                <a:solidFill>
                  <a:srgbClr val="000000"/>
                </a:solidFill>
                <a:latin typeface="Tahoma"/>
                <a:ea typeface="Tahoma"/>
                <a:cs typeface="Tahoma"/>
                <a:sym typeface="Tahoma"/>
              </a:rPr>
              <a:t>dữ</a:t>
            </a:r>
            <a:r>
              <a:rPr lang="en-US" sz="3000">
                <a:solidFill>
                  <a:srgbClr val="000000"/>
                </a:solidFill>
                <a:latin typeface="Tahoma"/>
                <a:ea typeface="Tahoma"/>
                <a:cs typeface="Tahoma"/>
                <a:sym typeface="Tahoma"/>
              </a:rPr>
              <a:t> </a:t>
            </a:r>
            <a:r>
              <a:rPr lang="en-US" sz="3000" err="1">
                <a:solidFill>
                  <a:srgbClr val="000000"/>
                </a:solidFill>
                <a:latin typeface="Tahoma"/>
                <a:ea typeface="Tahoma"/>
                <a:cs typeface="Tahoma"/>
                <a:sym typeface="Tahoma"/>
              </a:rPr>
              <a:t>liệu</a:t>
            </a:r>
            <a:r>
              <a:rPr lang="en-US" sz="3000">
                <a:solidFill>
                  <a:srgbClr val="000000"/>
                </a:solidFill>
                <a:latin typeface="Tahoma"/>
                <a:ea typeface="Tahoma"/>
                <a:cs typeface="Tahoma"/>
                <a:sym typeface="Tahoma"/>
              </a:rPr>
              <a:t>.</a:t>
            </a:r>
          </a:p>
        </p:txBody>
      </p:sp>
      <p:sp>
        <p:nvSpPr>
          <p:cNvPr id="15" name="Freeform 15"/>
          <p:cNvSpPr/>
          <p:nvPr/>
        </p:nvSpPr>
        <p:spPr>
          <a:xfrm rot="2599173">
            <a:off x="6768923" y="836536"/>
            <a:ext cx="635068" cy="585453"/>
          </a:xfrm>
          <a:custGeom>
            <a:avLst/>
            <a:gdLst/>
            <a:ahLst/>
            <a:cxnLst/>
            <a:rect l="l" t="t" r="r" b="b"/>
            <a:pathLst>
              <a:path w="635068" h="585453">
                <a:moveTo>
                  <a:pt x="0" y="0"/>
                </a:moveTo>
                <a:lnTo>
                  <a:pt x="635068" y="0"/>
                </a:lnTo>
                <a:lnTo>
                  <a:pt x="635068" y="585453"/>
                </a:lnTo>
                <a:lnTo>
                  <a:pt x="0" y="585453"/>
                </a:lnTo>
                <a:lnTo>
                  <a:pt x="0" y="0"/>
                </a:lnTo>
                <a:close/>
              </a:path>
            </a:pathLst>
          </a:custGeom>
          <a:blipFill>
            <a:blip r:embed="rId5">
              <a:extLst>
                <a:ext uri="{96DAC541-7B7A-43D3-8B79-37D633B846F1}">
                  <asvg:svgBlip xmlns:asvg="http://schemas.microsoft.com/office/drawing/2016/SVG/main" r:embed="rId6"/>
                </a:ext>
              </a:extLst>
            </a:blip>
            <a:stretch>
              <a:fillRect l="-31484" t="-39236" r="-39297" b="-46019"/>
            </a:stretch>
          </a:blipFill>
        </p:spPr>
        <p:txBody>
          <a:bodyPr/>
          <a:lstStyle/>
          <a:p>
            <a:endParaRPr lang="en-US">
              <a:latin typeface="Tahoma" panose="020B0604030504040204" pitchFamily="34" charset="0"/>
            </a:endParaRPr>
          </a:p>
        </p:txBody>
      </p:sp>
      <p:sp>
        <p:nvSpPr>
          <p:cNvPr id="16" name="TextBox 16"/>
          <p:cNvSpPr txBox="1"/>
          <p:nvPr/>
        </p:nvSpPr>
        <p:spPr>
          <a:xfrm>
            <a:off x="1301396" y="1450204"/>
            <a:ext cx="9214203" cy="643894"/>
          </a:xfrm>
          <a:prstGeom prst="rect">
            <a:avLst/>
          </a:prstGeom>
        </p:spPr>
        <p:txBody>
          <a:bodyPr wrap="square" lIns="0" tIns="0" rIns="0" bIns="0" rtlCol="0" anchor="t">
            <a:spAutoFit/>
          </a:bodyPr>
          <a:lstStyle/>
          <a:p>
            <a:pPr algn="l">
              <a:lnSpc>
                <a:spcPts val="5599"/>
              </a:lnSpc>
            </a:pPr>
            <a:r>
              <a:rPr lang="en-US" sz="3999" b="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7. Delta Lake </a:t>
            </a:r>
            <a:r>
              <a:rPr lang="en-US" sz="3999" b="1" err="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với</a:t>
            </a:r>
            <a:r>
              <a:rPr lang="en-US" sz="3999" b="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 Machine Learning</a:t>
            </a:r>
          </a:p>
        </p:txBody>
      </p:sp>
      <p:sp>
        <p:nvSpPr>
          <p:cNvPr id="17" name="TextBox 17"/>
          <p:cNvSpPr txBox="1"/>
          <p:nvPr/>
        </p:nvSpPr>
        <p:spPr>
          <a:xfrm>
            <a:off x="1301396" y="2255216"/>
            <a:ext cx="14548203" cy="563488"/>
          </a:xfrm>
          <a:prstGeom prst="rect">
            <a:avLst/>
          </a:prstGeom>
        </p:spPr>
        <p:txBody>
          <a:bodyPr wrap="square" lIns="0" tIns="0" rIns="0" bIns="0" rtlCol="0" anchor="t">
            <a:spAutoFit/>
          </a:bodyPr>
          <a:lstStyle/>
          <a:p>
            <a:pPr marL="0" lvl="0" indent="0" algn="l">
              <a:lnSpc>
                <a:spcPts val="4900"/>
              </a:lnSpc>
              <a:spcBef>
                <a:spcPct val="0"/>
              </a:spcBef>
            </a:pPr>
            <a:r>
              <a:rPr lang="en-US" sz="3500" b="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7.7. </a:t>
            </a:r>
            <a:r>
              <a:rPr lang="en-US" sz="3500" b="1" err="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Hiệu</a:t>
            </a:r>
            <a:r>
              <a:rPr lang="en-US" sz="3500" b="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 </a:t>
            </a:r>
            <a:r>
              <a:rPr lang="en-US" sz="3500" b="1" err="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suất</a:t>
            </a:r>
            <a:r>
              <a:rPr lang="en-US" sz="3500" b="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 </a:t>
            </a:r>
            <a:r>
              <a:rPr lang="en-US" sz="3500" b="1" err="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mô</a:t>
            </a:r>
            <a:r>
              <a:rPr lang="en-US" sz="3500" b="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 </a:t>
            </a:r>
            <a:r>
              <a:rPr lang="en-US" sz="3500" b="1" err="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hình</a:t>
            </a:r>
            <a:r>
              <a:rPr lang="en-US" sz="3500" b="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 qua </a:t>
            </a:r>
            <a:r>
              <a:rPr lang="en-US" sz="3500" b="1" err="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các</a:t>
            </a:r>
            <a:r>
              <a:rPr lang="en-US" sz="3500" b="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 </a:t>
            </a:r>
            <a:r>
              <a:rPr lang="en-US" sz="3500" b="1" err="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phiên</a:t>
            </a:r>
            <a:r>
              <a:rPr lang="en-US" sz="3500" b="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 </a:t>
            </a:r>
            <a:r>
              <a:rPr lang="en-US" sz="3500" b="1" err="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bản</a:t>
            </a:r>
            <a:r>
              <a:rPr lang="en-US" sz="3500" b="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 </a:t>
            </a:r>
            <a:r>
              <a:rPr lang="en-US" sz="3500" b="1" err="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dữ</a:t>
            </a:r>
            <a:r>
              <a:rPr lang="en-US" sz="3500" b="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 </a:t>
            </a:r>
            <a:r>
              <a:rPr lang="en-US" sz="3500" b="1" err="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liệu</a:t>
            </a:r>
            <a:r>
              <a:rPr lang="en-US" sz="3500" b="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 Delta Lake</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026458" y="-698443"/>
            <a:ext cx="1396886" cy="1396886"/>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3972F0">
                    <a:alpha val="100000"/>
                  </a:srgbClr>
                </a:gs>
                <a:gs pos="100000">
                  <a:srgbClr val="1CDAFF">
                    <a:alpha val="100000"/>
                  </a:srgbClr>
                </a:gs>
              </a:gsLst>
              <a:lin ang="5400000"/>
            </a:gradFill>
          </p:spPr>
          <p:txBody>
            <a:bodyPr/>
            <a:lstStyle/>
            <a:p>
              <a:endParaRPr lang="en-US">
                <a:latin typeface="Tahoma" panose="020B0604030504040204" pitchFamily="34" charset="0"/>
              </a:endParaRPr>
            </a:p>
          </p:txBody>
        </p:sp>
        <p:sp>
          <p:nvSpPr>
            <p:cNvPr id="4" name="TextBox 4"/>
            <p:cNvSpPr txBox="1"/>
            <p:nvPr/>
          </p:nvSpPr>
          <p:spPr>
            <a:xfrm>
              <a:off x="76200" y="28575"/>
              <a:ext cx="660400" cy="708025"/>
            </a:xfrm>
            <a:prstGeom prst="rect">
              <a:avLst/>
            </a:prstGeom>
          </p:spPr>
          <p:txBody>
            <a:bodyPr lIns="50800" tIns="50800" rIns="50800" bIns="50800" rtlCol="0" anchor="ctr"/>
            <a:lstStyle/>
            <a:p>
              <a:pPr algn="ctr">
                <a:lnSpc>
                  <a:spcPts val="2659"/>
                </a:lnSpc>
                <a:spcBef>
                  <a:spcPct val="0"/>
                </a:spcBef>
              </a:pPr>
              <a:endParaRPr>
                <a:latin typeface="Tahoma" panose="020B0604030504040204" pitchFamily="34" charset="0"/>
              </a:endParaRPr>
            </a:p>
          </p:txBody>
        </p:sp>
      </p:grpSp>
      <p:grpSp>
        <p:nvGrpSpPr>
          <p:cNvPr id="5" name="Group 5"/>
          <p:cNvGrpSpPr/>
          <p:nvPr/>
        </p:nvGrpSpPr>
        <p:grpSpPr>
          <a:xfrm>
            <a:off x="17316860" y="889260"/>
            <a:ext cx="1396886" cy="1396886"/>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3972F0">
                    <a:alpha val="100000"/>
                  </a:srgbClr>
                </a:gs>
                <a:gs pos="100000">
                  <a:srgbClr val="1CDAFF">
                    <a:alpha val="100000"/>
                  </a:srgbClr>
                </a:gs>
              </a:gsLst>
              <a:lin ang="5400000"/>
            </a:gradFill>
          </p:spPr>
          <p:txBody>
            <a:bodyPr/>
            <a:lstStyle/>
            <a:p>
              <a:endParaRPr lang="en-US">
                <a:latin typeface="Tahoma" panose="020B0604030504040204" pitchFamily="34" charset="0"/>
              </a:endParaRPr>
            </a:p>
          </p:txBody>
        </p:sp>
        <p:sp>
          <p:nvSpPr>
            <p:cNvPr id="7" name="TextBox 7"/>
            <p:cNvSpPr txBox="1"/>
            <p:nvPr/>
          </p:nvSpPr>
          <p:spPr>
            <a:xfrm>
              <a:off x="76200" y="28575"/>
              <a:ext cx="660400" cy="708025"/>
            </a:xfrm>
            <a:prstGeom prst="rect">
              <a:avLst/>
            </a:prstGeom>
          </p:spPr>
          <p:txBody>
            <a:bodyPr lIns="50800" tIns="50800" rIns="50800" bIns="50800" rtlCol="0" anchor="ctr"/>
            <a:lstStyle/>
            <a:p>
              <a:pPr algn="ctr">
                <a:lnSpc>
                  <a:spcPts val="2659"/>
                </a:lnSpc>
                <a:spcBef>
                  <a:spcPct val="0"/>
                </a:spcBef>
              </a:pPr>
              <a:endParaRPr>
                <a:latin typeface="Tahoma" panose="020B0604030504040204" pitchFamily="34" charset="0"/>
              </a:endParaRPr>
            </a:p>
          </p:txBody>
        </p:sp>
      </p:grpSp>
      <p:grpSp>
        <p:nvGrpSpPr>
          <p:cNvPr id="8" name="Group 8"/>
          <p:cNvGrpSpPr/>
          <p:nvPr/>
        </p:nvGrpSpPr>
        <p:grpSpPr>
          <a:xfrm>
            <a:off x="-538171" y="9258300"/>
            <a:ext cx="2843208" cy="2843208"/>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3972F0">
                    <a:alpha val="100000"/>
                  </a:srgbClr>
                </a:gs>
                <a:gs pos="100000">
                  <a:srgbClr val="1CDAFF">
                    <a:alpha val="100000"/>
                  </a:srgbClr>
                </a:gs>
              </a:gsLst>
              <a:lin ang="5400000"/>
            </a:gradFill>
          </p:spPr>
          <p:txBody>
            <a:bodyPr/>
            <a:lstStyle/>
            <a:p>
              <a:endParaRPr lang="en-US">
                <a:latin typeface="Tahoma" panose="020B0604030504040204" pitchFamily="34" charset="0"/>
              </a:endParaRPr>
            </a:p>
          </p:txBody>
        </p:sp>
        <p:sp>
          <p:nvSpPr>
            <p:cNvPr id="10" name="TextBox 10"/>
            <p:cNvSpPr txBox="1"/>
            <p:nvPr/>
          </p:nvSpPr>
          <p:spPr>
            <a:xfrm>
              <a:off x="76200" y="28575"/>
              <a:ext cx="660400" cy="708025"/>
            </a:xfrm>
            <a:prstGeom prst="rect">
              <a:avLst/>
            </a:prstGeom>
          </p:spPr>
          <p:txBody>
            <a:bodyPr lIns="50800" tIns="50800" rIns="50800" bIns="50800" rtlCol="0" anchor="ctr"/>
            <a:lstStyle/>
            <a:p>
              <a:pPr algn="ctr">
                <a:lnSpc>
                  <a:spcPts val="2659"/>
                </a:lnSpc>
                <a:spcBef>
                  <a:spcPct val="0"/>
                </a:spcBef>
              </a:pPr>
              <a:endParaRPr>
                <a:latin typeface="Tahoma" panose="020B0604030504040204" pitchFamily="34" charset="0"/>
              </a:endParaRPr>
            </a:p>
          </p:txBody>
        </p:sp>
      </p:grpSp>
      <p:sp>
        <p:nvSpPr>
          <p:cNvPr id="11" name="Freeform 11"/>
          <p:cNvSpPr/>
          <p:nvPr/>
        </p:nvSpPr>
        <p:spPr>
          <a:xfrm>
            <a:off x="-883433" y="4489895"/>
            <a:ext cx="1766866" cy="969568"/>
          </a:xfrm>
          <a:custGeom>
            <a:avLst/>
            <a:gdLst/>
            <a:ahLst/>
            <a:cxnLst/>
            <a:rect l="l" t="t" r="r" b="b"/>
            <a:pathLst>
              <a:path w="1766866" h="969568">
                <a:moveTo>
                  <a:pt x="0" y="0"/>
                </a:moveTo>
                <a:lnTo>
                  <a:pt x="1766866" y="0"/>
                </a:lnTo>
                <a:lnTo>
                  <a:pt x="1766866" y="969568"/>
                </a:lnTo>
                <a:lnTo>
                  <a:pt x="0" y="96956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latin typeface="Tahoma" panose="020B0604030504040204" pitchFamily="34" charset="0"/>
            </a:endParaRPr>
          </a:p>
        </p:txBody>
      </p:sp>
      <p:sp>
        <p:nvSpPr>
          <p:cNvPr id="12" name="Freeform 12"/>
          <p:cNvSpPr/>
          <p:nvPr/>
        </p:nvSpPr>
        <p:spPr>
          <a:xfrm rot="5400000">
            <a:off x="9356684" y="7890083"/>
            <a:ext cx="1766866" cy="969568"/>
          </a:xfrm>
          <a:custGeom>
            <a:avLst/>
            <a:gdLst/>
            <a:ahLst/>
            <a:cxnLst/>
            <a:rect l="l" t="t" r="r" b="b"/>
            <a:pathLst>
              <a:path w="1766866" h="969568">
                <a:moveTo>
                  <a:pt x="0" y="0"/>
                </a:moveTo>
                <a:lnTo>
                  <a:pt x="1766867" y="0"/>
                </a:lnTo>
                <a:lnTo>
                  <a:pt x="1766867" y="969568"/>
                </a:lnTo>
                <a:lnTo>
                  <a:pt x="0" y="96956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latin typeface="Tahoma" panose="020B0604030504040204" pitchFamily="34" charset="0"/>
            </a:endParaRPr>
          </a:p>
        </p:txBody>
      </p:sp>
      <p:sp>
        <p:nvSpPr>
          <p:cNvPr id="13" name="Freeform 13"/>
          <p:cNvSpPr/>
          <p:nvPr/>
        </p:nvSpPr>
        <p:spPr>
          <a:xfrm>
            <a:off x="1028700" y="3556458"/>
            <a:ext cx="9046764" cy="5701842"/>
          </a:xfrm>
          <a:custGeom>
            <a:avLst/>
            <a:gdLst/>
            <a:ahLst/>
            <a:cxnLst/>
            <a:rect l="l" t="t" r="r" b="b"/>
            <a:pathLst>
              <a:path w="9046764" h="5701842">
                <a:moveTo>
                  <a:pt x="0" y="0"/>
                </a:moveTo>
                <a:lnTo>
                  <a:pt x="9046764" y="0"/>
                </a:lnTo>
                <a:lnTo>
                  <a:pt x="9046764" y="5701842"/>
                </a:lnTo>
                <a:lnTo>
                  <a:pt x="0" y="5701842"/>
                </a:lnTo>
                <a:lnTo>
                  <a:pt x="0" y="0"/>
                </a:lnTo>
                <a:close/>
              </a:path>
            </a:pathLst>
          </a:custGeom>
          <a:blipFill>
            <a:blip r:embed="rId4"/>
            <a:stretch>
              <a:fillRect/>
            </a:stretch>
          </a:blipFill>
        </p:spPr>
        <p:txBody>
          <a:bodyPr/>
          <a:lstStyle/>
          <a:p>
            <a:endParaRPr lang="en-US">
              <a:latin typeface="Tahoma" panose="020B0604030504040204" pitchFamily="34" charset="0"/>
            </a:endParaRPr>
          </a:p>
        </p:txBody>
      </p:sp>
      <p:sp>
        <p:nvSpPr>
          <p:cNvPr id="14" name="TextBox 14"/>
          <p:cNvSpPr txBox="1"/>
          <p:nvPr/>
        </p:nvSpPr>
        <p:spPr>
          <a:xfrm>
            <a:off x="10240117" y="3809775"/>
            <a:ext cx="7504449" cy="5314950"/>
          </a:xfrm>
          <a:prstGeom prst="rect">
            <a:avLst/>
          </a:prstGeom>
        </p:spPr>
        <p:txBody>
          <a:bodyPr lIns="0" tIns="0" rIns="0" bIns="0" rtlCol="0" anchor="t">
            <a:spAutoFit/>
          </a:bodyPr>
          <a:lstStyle/>
          <a:p>
            <a:pPr marL="647700" lvl="1" indent="-323850" algn="just">
              <a:lnSpc>
                <a:spcPts val="4200"/>
              </a:lnSpc>
              <a:buFont typeface="Arial"/>
              <a:buChar char="•"/>
            </a:pPr>
            <a:r>
              <a:rPr lang="en-US" sz="3000">
                <a:solidFill>
                  <a:srgbClr val="000000"/>
                </a:solidFill>
                <a:latin typeface="Tahoma"/>
                <a:ea typeface="Tahoma"/>
                <a:cs typeface="Tahoma"/>
                <a:sym typeface="Tahoma"/>
              </a:rPr>
              <a:t>Độ chính xác tăng dần từ 0.75 (Version 1) lên 0.85 (Version 4), cho thấy cải thiện qua các phiên bản.</a:t>
            </a:r>
          </a:p>
          <a:p>
            <a:pPr marL="647700" lvl="1" indent="-323850" algn="just">
              <a:lnSpc>
                <a:spcPts val="4200"/>
              </a:lnSpc>
              <a:buFont typeface="Arial"/>
              <a:buChar char="•"/>
            </a:pPr>
            <a:r>
              <a:rPr lang="en-US" sz="3000">
                <a:solidFill>
                  <a:srgbClr val="000000"/>
                </a:solidFill>
                <a:latin typeface="Tahoma"/>
                <a:ea typeface="Tahoma"/>
                <a:cs typeface="Tahoma"/>
                <a:sym typeface="Tahoma"/>
              </a:rPr>
              <a:t>Sự gia tăng ổn định giữa các phiên bản (0.78 ở Version 2, 0.81 ở Version 3), phản ánh quy trình tối ưu hóa hiệu quả.</a:t>
            </a:r>
          </a:p>
          <a:p>
            <a:pPr marL="647700" lvl="1" indent="-323850" algn="just">
              <a:lnSpc>
                <a:spcPts val="4200"/>
              </a:lnSpc>
              <a:buFont typeface="Arial"/>
              <a:buChar char="•"/>
            </a:pPr>
            <a:r>
              <a:rPr lang="en-US" sz="3000">
                <a:solidFill>
                  <a:srgbClr val="000000"/>
                </a:solidFill>
                <a:latin typeface="Tahoma"/>
                <a:ea typeface="Tahoma"/>
                <a:cs typeface="Tahoma"/>
                <a:sym typeface="Tahoma"/>
              </a:rPr>
              <a:t>Biên độ tăng trưởng đều đặn nhấn mạnh tầm quan trọng của việc cải tiến dữ liệu liên tục để nâng cao hiệu suất mô hình.</a:t>
            </a:r>
          </a:p>
        </p:txBody>
      </p:sp>
      <p:sp>
        <p:nvSpPr>
          <p:cNvPr id="15" name="Freeform 15"/>
          <p:cNvSpPr/>
          <p:nvPr/>
        </p:nvSpPr>
        <p:spPr>
          <a:xfrm rot="2599173">
            <a:off x="6768923" y="836536"/>
            <a:ext cx="635068" cy="585453"/>
          </a:xfrm>
          <a:custGeom>
            <a:avLst/>
            <a:gdLst/>
            <a:ahLst/>
            <a:cxnLst/>
            <a:rect l="l" t="t" r="r" b="b"/>
            <a:pathLst>
              <a:path w="635068" h="585453">
                <a:moveTo>
                  <a:pt x="0" y="0"/>
                </a:moveTo>
                <a:lnTo>
                  <a:pt x="635068" y="0"/>
                </a:lnTo>
                <a:lnTo>
                  <a:pt x="635068" y="585453"/>
                </a:lnTo>
                <a:lnTo>
                  <a:pt x="0" y="585453"/>
                </a:lnTo>
                <a:lnTo>
                  <a:pt x="0" y="0"/>
                </a:lnTo>
                <a:close/>
              </a:path>
            </a:pathLst>
          </a:custGeom>
          <a:blipFill>
            <a:blip r:embed="rId5">
              <a:extLst>
                <a:ext uri="{96DAC541-7B7A-43D3-8B79-37D633B846F1}">
                  <asvg:svgBlip xmlns:asvg="http://schemas.microsoft.com/office/drawing/2016/SVG/main" r:embed="rId6"/>
                </a:ext>
              </a:extLst>
            </a:blip>
            <a:stretch>
              <a:fillRect l="-31484" t="-39236" r="-39297" b="-46019"/>
            </a:stretch>
          </a:blipFill>
        </p:spPr>
        <p:txBody>
          <a:bodyPr/>
          <a:lstStyle/>
          <a:p>
            <a:endParaRPr lang="en-US">
              <a:latin typeface="Tahoma" panose="020B0604030504040204" pitchFamily="34" charset="0"/>
            </a:endParaRPr>
          </a:p>
        </p:txBody>
      </p:sp>
      <p:sp>
        <p:nvSpPr>
          <p:cNvPr id="16" name="TextBox 16"/>
          <p:cNvSpPr txBox="1"/>
          <p:nvPr/>
        </p:nvSpPr>
        <p:spPr>
          <a:xfrm>
            <a:off x="1301396" y="1450204"/>
            <a:ext cx="9214203" cy="643894"/>
          </a:xfrm>
          <a:prstGeom prst="rect">
            <a:avLst/>
          </a:prstGeom>
        </p:spPr>
        <p:txBody>
          <a:bodyPr wrap="square" lIns="0" tIns="0" rIns="0" bIns="0" rtlCol="0" anchor="t">
            <a:spAutoFit/>
          </a:bodyPr>
          <a:lstStyle/>
          <a:p>
            <a:pPr algn="l">
              <a:lnSpc>
                <a:spcPts val="5599"/>
              </a:lnSpc>
            </a:pPr>
            <a:r>
              <a:rPr lang="en-US" sz="3999" b="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7. Delta Lake </a:t>
            </a:r>
            <a:r>
              <a:rPr lang="en-US" sz="3999" b="1" err="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với</a:t>
            </a:r>
            <a:r>
              <a:rPr lang="en-US" sz="3999" b="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 Machine Learning</a:t>
            </a:r>
          </a:p>
        </p:txBody>
      </p:sp>
      <p:sp>
        <p:nvSpPr>
          <p:cNvPr id="18" name="TextBox 17">
            <a:extLst>
              <a:ext uri="{FF2B5EF4-FFF2-40B4-BE49-F238E27FC236}">
                <a16:creationId xmlns:a16="http://schemas.microsoft.com/office/drawing/2014/main" id="{7B74E60E-E135-E9C6-60C9-35D999CA431E}"/>
              </a:ext>
            </a:extLst>
          </p:cNvPr>
          <p:cNvSpPr txBox="1"/>
          <p:nvPr/>
        </p:nvSpPr>
        <p:spPr>
          <a:xfrm>
            <a:off x="1301396" y="2255216"/>
            <a:ext cx="14548203" cy="563488"/>
          </a:xfrm>
          <a:prstGeom prst="rect">
            <a:avLst/>
          </a:prstGeom>
        </p:spPr>
        <p:txBody>
          <a:bodyPr wrap="square" lIns="0" tIns="0" rIns="0" bIns="0" rtlCol="0" anchor="t">
            <a:spAutoFit/>
          </a:bodyPr>
          <a:lstStyle/>
          <a:p>
            <a:pPr marL="0" lvl="0" indent="0" algn="l">
              <a:lnSpc>
                <a:spcPts val="4900"/>
              </a:lnSpc>
              <a:spcBef>
                <a:spcPct val="0"/>
              </a:spcBef>
            </a:pPr>
            <a:r>
              <a:rPr lang="en-US" sz="3500" b="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7.7. </a:t>
            </a:r>
            <a:r>
              <a:rPr lang="en-US" sz="3500" b="1" err="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Hiệu</a:t>
            </a:r>
            <a:r>
              <a:rPr lang="en-US" sz="3500" b="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 </a:t>
            </a:r>
            <a:r>
              <a:rPr lang="en-US" sz="3500" b="1" err="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suất</a:t>
            </a:r>
            <a:r>
              <a:rPr lang="en-US" sz="3500" b="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 </a:t>
            </a:r>
            <a:r>
              <a:rPr lang="en-US" sz="3500" b="1" err="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mô</a:t>
            </a:r>
            <a:r>
              <a:rPr lang="en-US" sz="3500" b="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 </a:t>
            </a:r>
            <a:r>
              <a:rPr lang="en-US" sz="3500" b="1" err="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hình</a:t>
            </a:r>
            <a:r>
              <a:rPr lang="en-US" sz="3500" b="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 qua </a:t>
            </a:r>
            <a:r>
              <a:rPr lang="en-US" sz="3500" b="1" err="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các</a:t>
            </a:r>
            <a:r>
              <a:rPr lang="en-US" sz="3500" b="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 </a:t>
            </a:r>
            <a:r>
              <a:rPr lang="en-US" sz="3500" b="1" err="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phiên</a:t>
            </a:r>
            <a:r>
              <a:rPr lang="en-US" sz="3500" b="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 </a:t>
            </a:r>
            <a:r>
              <a:rPr lang="en-US" sz="3500" b="1" err="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bản</a:t>
            </a:r>
            <a:r>
              <a:rPr lang="en-US" sz="3500" b="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 </a:t>
            </a:r>
            <a:r>
              <a:rPr lang="en-US" sz="3500" b="1" err="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dữ</a:t>
            </a:r>
            <a:r>
              <a:rPr lang="en-US" sz="3500" b="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 </a:t>
            </a:r>
            <a:r>
              <a:rPr lang="en-US" sz="3500" b="1" err="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liệu</a:t>
            </a:r>
            <a:r>
              <a:rPr lang="en-US" sz="3500" b="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 Delta Lake</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903532" y="1003981"/>
            <a:ext cx="8015168" cy="8015168"/>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3972F0">
                    <a:alpha val="100000"/>
                  </a:srgbClr>
                </a:gs>
                <a:gs pos="100000">
                  <a:srgbClr val="4CD8FF">
                    <a:alpha val="100000"/>
                  </a:srgbClr>
                </a:gs>
              </a:gsLst>
              <a:lin ang="5400000"/>
            </a:gradFill>
          </p:spPr>
          <p:txBody>
            <a:bodyPr/>
            <a:lstStyle/>
            <a:p>
              <a:endParaRPr lang="en-US">
                <a:latin typeface="Tahoma" panose="020B0604030504040204" pitchFamily="34" charset="0"/>
              </a:endParaRPr>
            </a:p>
          </p:txBody>
        </p:sp>
        <p:sp>
          <p:nvSpPr>
            <p:cNvPr id="4" name="TextBox 4"/>
            <p:cNvSpPr txBox="1"/>
            <p:nvPr/>
          </p:nvSpPr>
          <p:spPr>
            <a:xfrm>
              <a:off x="76200" y="28575"/>
              <a:ext cx="660400" cy="708025"/>
            </a:xfrm>
            <a:prstGeom prst="rect">
              <a:avLst/>
            </a:prstGeom>
          </p:spPr>
          <p:txBody>
            <a:bodyPr lIns="50800" tIns="50800" rIns="50800" bIns="50800" rtlCol="0" anchor="ctr"/>
            <a:lstStyle/>
            <a:p>
              <a:pPr algn="ctr">
                <a:lnSpc>
                  <a:spcPts val="2659"/>
                </a:lnSpc>
                <a:spcBef>
                  <a:spcPct val="0"/>
                </a:spcBef>
              </a:pPr>
              <a:endParaRPr>
                <a:latin typeface="Tahoma" panose="020B0604030504040204" pitchFamily="34" charset="0"/>
              </a:endParaRPr>
            </a:p>
          </p:txBody>
        </p:sp>
      </p:grpSp>
      <p:grpSp>
        <p:nvGrpSpPr>
          <p:cNvPr id="5" name="Group 5"/>
          <p:cNvGrpSpPr/>
          <p:nvPr/>
        </p:nvGrpSpPr>
        <p:grpSpPr>
          <a:xfrm>
            <a:off x="-17259300" y="-1690561"/>
            <a:ext cx="17966065" cy="12844173"/>
            <a:chOff x="0" y="0"/>
            <a:chExt cx="4731803" cy="3382827"/>
          </a:xfrm>
        </p:grpSpPr>
        <p:sp>
          <p:nvSpPr>
            <p:cNvPr id="6" name="Freeform 6"/>
            <p:cNvSpPr/>
            <p:nvPr/>
          </p:nvSpPr>
          <p:spPr>
            <a:xfrm>
              <a:off x="0" y="0"/>
              <a:ext cx="4731803" cy="3382827"/>
            </a:xfrm>
            <a:custGeom>
              <a:avLst/>
              <a:gdLst/>
              <a:ahLst/>
              <a:cxnLst/>
              <a:rect l="l" t="t" r="r" b="b"/>
              <a:pathLst>
                <a:path w="4731803" h="3382827">
                  <a:moveTo>
                    <a:pt x="21977" y="0"/>
                  </a:moveTo>
                  <a:lnTo>
                    <a:pt x="4709826" y="0"/>
                  </a:lnTo>
                  <a:cubicBezTo>
                    <a:pt x="4715655" y="0"/>
                    <a:pt x="4721245" y="2315"/>
                    <a:pt x="4725366" y="6437"/>
                  </a:cubicBezTo>
                  <a:cubicBezTo>
                    <a:pt x="4729488" y="10558"/>
                    <a:pt x="4731803" y="16148"/>
                    <a:pt x="4731803" y="21977"/>
                  </a:cubicBezTo>
                  <a:lnTo>
                    <a:pt x="4731803" y="3360850"/>
                  </a:lnTo>
                  <a:cubicBezTo>
                    <a:pt x="4731803" y="3366679"/>
                    <a:pt x="4729488" y="3372269"/>
                    <a:pt x="4725366" y="3376390"/>
                  </a:cubicBezTo>
                  <a:cubicBezTo>
                    <a:pt x="4721245" y="3380512"/>
                    <a:pt x="4715655" y="3382827"/>
                    <a:pt x="4709826" y="3382827"/>
                  </a:cubicBezTo>
                  <a:lnTo>
                    <a:pt x="21977" y="3382827"/>
                  </a:lnTo>
                  <a:cubicBezTo>
                    <a:pt x="16148" y="3382827"/>
                    <a:pt x="10558" y="3380512"/>
                    <a:pt x="6437" y="3376390"/>
                  </a:cubicBezTo>
                  <a:cubicBezTo>
                    <a:pt x="2315" y="3372269"/>
                    <a:pt x="0" y="3366679"/>
                    <a:pt x="0" y="3360850"/>
                  </a:cubicBezTo>
                  <a:lnTo>
                    <a:pt x="0" y="21977"/>
                  </a:lnTo>
                  <a:cubicBezTo>
                    <a:pt x="0" y="16148"/>
                    <a:pt x="2315" y="10558"/>
                    <a:pt x="6437" y="6437"/>
                  </a:cubicBezTo>
                  <a:cubicBezTo>
                    <a:pt x="10558" y="2315"/>
                    <a:pt x="16148" y="0"/>
                    <a:pt x="21977" y="0"/>
                  </a:cubicBezTo>
                  <a:close/>
                </a:path>
              </a:pathLst>
            </a:custGeom>
            <a:solidFill>
              <a:srgbClr val="3972F0"/>
            </a:solidFill>
          </p:spPr>
          <p:txBody>
            <a:bodyPr/>
            <a:lstStyle/>
            <a:p>
              <a:endParaRPr lang="en-US">
                <a:latin typeface="Tahoma" panose="020B0604030504040204" pitchFamily="34" charset="0"/>
              </a:endParaRPr>
            </a:p>
          </p:txBody>
        </p:sp>
        <p:sp>
          <p:nvSpPr>
            <p:cNvPr id="7" name="TextBox 7"/>
            <p:cNvSpPr txBox="1"/>
            <p:nvPr/>
          </p:nvSpPr>
          <p:spPr>
            <a:xfrm>
              <a:off x="0" y="-47625"/>
              <a:ext cx="4731803" cy="3430452"/>
            </a:xfrm>
            <a:prstGeom prst="rect">
              <a:avLst/>
            </a:prstGeom>
          </p:spPr>
          <p:txBody>
            <a:bodyPr lIns="50800" tIns="50800" rIns="50800" bIns="50800" rtlCol="0" anchor="ctr"/>
            <a:lstStyle/>
            <a:p>
              <a:pPr algn="just">
                <a:lnSpc>
                  <a:spcPts val="2659"/>
                </a:lnSpc>
              </a:pPr>
              <a:endParaRPr>
                <a:latin typeface="Tahoma" panose="020B0604030504040204" pitchFamily="34" charset="0"/>
              </a:endParaRPr>
            </a:p>
          </p:txBody>
        </p:sp>
      </p:grpSp>
      <p:grpSp>
        <p:nvGrpSpPr>
          <p:cNvPr id="8" name="Group 8"/>
          <p:cNvGrpSpPr/>
          <p:nvPr/>
        </p:nvGrpSpPr>
        <p:grpSpPr>
          <a:xfrm>
            <a:off x="8666288" y="9217983"/>
            <a:ext cx="2138034" cy="2138034"/>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628650" cap="sq">
              <a:gradFill>
                <a:gsLst>
                  <a:gs pos="0">
                    <a:srgbClr val="3972F0">
                      <a:alpha val="100000"/>
                    </a:srgbClr>
                  </a:gs>
                  <a:gs pos="100000">
                    <a:srgbClr val="1CDAFF">
                      <a:alpha val="100000"/>
                    </a:srgbClr>
                  </a:gs>
                </a:gsLst>
                <a:lin ang="5400000"/>
              </a:gradFill>
              <a:prstDash val="solid"/>
              <a:miter/>
            </a:ln>
          </p:spPr>
          <p:txBody>
            <a:bodyPr/>
            <a:lstStyle/>
            <a:p>
              <a:endParaRPr lang="en-US">
                <a:latin typeface="Tahoma" panose="020B0604030504040204" pitchFamily="34" charset="0"/>
              </a:endParaRPr>
            </a:p>
          </p:txBody>
        </p:sp>
        <p:sp>
          <p:nvSpPr>
            <p:cNvPr id="10" name="TextBox 10"/>
            <p:cNvSpPr txBox="1"/>
            <p:nvPr/>
          </p:nvSpPr>
          <p:spPr>
            <a:xfrm>
              <a:off x="76200" y="28575"/>
              <a:ext cx="660400" cy="708025"/>
            </a:xfrm>
            <a:prstGeom prst="rect">
              <a:avLst/>
            </a:prstGeom>
          </p:spPr>
          <p:txBody>
            <a:bodyPr lIns="50800" tIns="50800" rIns="50800" bIns="50800" rtlCol="0" anchor="ctr"/>
            <a:lstStyle/>
            <a:p>
              <a:pPr algn="ctr">
                <a:lnSpc>
                  <a:spcPts val="2659"/>
                </a:lnSpc>
                <a:spcBef>
                  <a:spcPct val="0"/>
                </a:spcBef>
              </a:pPr>
              <a:endParaRPr>
                <a:latin typeface="Tahoma" panose="020B0604030504040204" pitchFamily="34" charset="0"/>
              </a:endParaRPr>
            </a:p>
          </p:txBody>
        </p:sp>
      </p:grpSp>
      <p:sp>
        <p:nvSpPr>
          <p:cNvPr id="11" name="Freeform 11"/>
          <p:cNvSpPr/>
          <p:nvPr/>
        </p:nvSpPr>
        <p:spPr>
          <a:xfrm>
            <a:off x="15492434" y="7876025"/>
            <a:ext cx="1766866" cy="969568"/>
          </a:xfrm>
          <a:custGeom>
            <a:avLst/>
            <a:gdLst/>
            <a:ahLst/>
            <a:cxnLst/>
            <a:rect l="l" t="t" r="r" b="b"/>
            <a:pathLst>
              <a:path w="1766866" h="969568">
                <a:moveTo>
                  <a:pt x="0" y="0"/>
                </a:moveTo>
                <a:lnTo>
                  <a:pt x="1766866" y="0"/>
                </a:lnTo>
                <a:lnTo>
                  <a:pt x="1766866" y="969568"/>
                </a:lnTo>
                <a:lnTo>
                  <a:pt x="0" y="96956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latin typeface="Tahoma" panose="020B0604030504040204" pitchFamily="34" charset="0"/>
            </a:endParaRPr>
          </a:p>
        </p:txBody>
      </p:sp>
      <p:sp>
        <p:nvSpPr>
          <p:cNvPr id="12" name="Freeform 12"/>
          <p:cNvSpPr/>
          <p:nvPr/>
        </p:nvSpPr>
        <p:spPr>
          <a:xfrm>
            <a:off x="8780112" y="543916"/>
            <a:ext cx="1766866" cy="969568"/>
          </a:xfrm>
          <a:custGeom>
            <a:avLst/>
            <a:gdLst/>
            <a:ahLst/>
            <a:cxnLst/>
            <a:rect l="l" t="t" r="r" b="b"/>
            <a:pathLst>
              <a:path w="1766866" h="969568">
                <a:moveTo>
                  <a:pt x="0" y="0"/>
                </a:moveTo>
                <a:lnTo>
                  <a:pt x="1766866" y="0"/>
                </a:lnTo>
                <a:lnTo>
                  <a:pt x="1766866" y="969568"/>
                </a:lnTo>
                <a:lnTo>
                  <a:pt x="0" y="96956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latin typeface="Tahoma" panose="020B0604030504040204" pitchFamily="34" charset="0"/>
            </a:endParaRPr>
          </a:p>
        </p:txBody>
      </p:sp>
      <p:sp>
        <p:nvSpPr>
          <p:cNvPr id="13" name="Freeform 13"/>
          <p:cNvSpPr/>
          <p:nvPr/>
        </p:nvSpPr>
        <p:spPr>
          <a:xfrm rot="2599173">
            <a:off x="16941766" y="6930382"/>
            <a:ext cx="635068" cy="585453"/>
          </a:xfrm>
          <a:custGeom>
            <a:avLst/>
            <a:gdLst/>
            <a:ahLst/>
            <a:cxnLst/>
            <a:rect l="l" t="t" r="r" b="b"/>
            <a:pathLst>
              <a:path w="635068" h="585453">
                <a:moveTo>
                  <a:pt x="0" y="0"/>
                </a:moveTo>
                <a:lnTo>
                  <a:pt x="635068" y="0"/>
                </a:lnTo>
                <a:lnTo>
                  <a:pt x="635068" y="585453"/>
                </a:lnTo>
                <a:lnTo>
                  <a:pt x="0" y="585453"/>
                </a:lnTo>
                <a:lnTo>
                  <a:pt x="0" y="0"/>
                </a:lnTo>
                <a:close/>
              </a:path>
            </a:pathLst>
          </a:custGeom>
          <a:blipFill>
            <a:blip r:embed="rId4">
              <a:extLst>
                <a:ext uri="{96DAC541-7B7A-43D3-8B79-37D633B846F1}">
                  <asvg:svgBlip xmlns:asvg="http://schemas.microsoft.com/office/drawing/2016/SVG/main" r:embed="rId5"/>
                </a:ext>
              </a:extLst>
            </a:blip>
            <a:stretch>
              <a:fillRect l="-31484" t="-39236" r="-39297" b="-46019"/>
            </a:stretch>
          </a:blipFill>
        </p:spPr>
        <p:txBody>
          <a:bodyPr/>
          <a:lstStyle/>
          <a:p>
            <a:endParaRPr lang="en-US">
              <a:latin typeface="Tahoma" panose="020B0604030504040204" pitchFamily="34" charset="0"/>
            </a:endParaRPr>
          </a:p>
        </p:txBody>
      </p:sp>
      <p:sp>
        <p:nvSpPr>
          <p:cNvPr id="14" name="Freeform 14"/>
          <p:cNvSpPr/>
          <p:nvPr/>
        </p:nvSpPr>
        <p:spPr>
          <a:xfrm rot="2599173">
            <a:off x="10721528" y="730054"/>
            <a:ext cx="969701" cy="893943"/>
          </a:xfrm>
          <a:custGeom>
            <a:avLst/>
            <a:gdLst/>
            <a:ahLst/>
            <a:cxnLst/>
            <a:rect l="l" t="t" r="r" b="b"/>
            <a:pathLst>
              <a:path w="969701" h="893943">
                <a:moveTo>
                  <a:pt x="0" y="0"/>
                </a:moveTo>
                <a:lnTo>
                  <a:pt x="969701" y="0"/>
                </a:lnTo>
                <a:lnTo>
                  <a:pt x="969701" y="893944"/>
                </a:lnTo>
                <a:lnTo>
                  <a:pt x="0" y="893944"/>
                </a:lnTo>
                <a:lnTo>
                  <a:pt x="0" y="0"/>
                </a:lnTo>
                <a:close/>
              </a:path>
            </a:pathLst>
          </a:custGeom>
          <a:blipFill>
            <a:blip r:embed="rId4">
              <a:extLst>
                <a:ext uri="{96DAC541-7B7A-43D3-8B79-37D633B846F1}">
                  <asvg:svgBlip xmlns:asvg="http://schemas.microsoft.com/office/drawing/2016/SVG/main" r:embed="rId5"/>
                </a:ext>
              </a:extLst>
            </a:blip>
            <a:stretch>
              <a:fillRect l="-31484" t="-39236" r="-39297" b="-46019"/>
            </a:stretch>
          </a:blipFill>
        </p:spPr>
        <p:txBody>
          <a:bodyPr/>
          <a:lstStyle/>
          <a:p>
            <a:endParaRPr lang="en-US">
              <a:latin typeface="Tahoma" panose="020B0604030504040204" pitchFamily="34" charset="0"/>
            </a:endParaRPr>
          </a:p>
        </p:txBody>
      </p:sp>
      <p:sp>
        <p:nvSpPr>
          <p:cNvPr id="15" name="Freeform 15"/>
          <p:cNvSpPr/>
          <p:nvPr/>
        </p:nvSpPr>
        <p:spPr>
          <a:xfrm>
            <a:off x="10859624" y="3221635"/>
            <a:ext cx="6102984" cy="4432292"/>
          </a:xfrm>
          <a:custGeom>
            <a:avLst/>
            <a:gdLst/>
            <a:ahLst/>
            <a:cxnLst/>
            <a:rect l="l" t="t" r="r" b="b"/>
            <a:pathLst>
              <a:path w="6102984" h="4432292">
                <a:moveTo>
                  <a:pt x="0" y="0"/>
                </a:moveTo>
                <a:lnTo>
                  <a:pt x="6102984" y="0"/>
                </a:lnTo>
                <a:lnTo>
                  <a:pt x="6102984" y="4432293"/>
                </a:lnTo>
                <a:lnTo>
                  <a:pt x="0" y="443229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latin typeface="Tahoma" panose="020B0604030504040204" pitchFamily="34" charset="0"/>
            </a:endParaRPr>
          </a:p>
        </p:txBody>
      </p:sp>
      <p:sp>
        <p:nvSpPr>
          <p:cNvPr id="16" name="TextBox 16"/>
          <p:cNvSpPr txBox="1"/>
          <p:nvPr/>
        </p:nvSpPr>
        <p:spPr>
          <a:xfrm>
            <a:off x="1552997" y="3427390"/>
            <a:ext cx="7861721" cy="1047750"/>
          </a:xfrm>
          <a:prstGeom prst="rect">
            <a:avLst/>
          </a:prstGeom>
        </p:spPr>
        <p:txBody>
          <a:bodyPr lIns="0" tIns="0" rIns="0" bIns="0" rtlCol="0" anchor="t">
            <a:spAutoFit/>
          </a:bodyPr>
          <a:lstStyle/>
          <a:p>
            <a:pPr marL="647700" lvl="1" indent="-323850" algn="just">
              <a:lnSpc>
                <a:spcPts val="4200"/>
              </a:lnSpc>
              <a:buFont typeface="Arial"/>
              <a:buChar char="•"/>
            </a:pPr>
            <a:r>
              <a:rPr lang="en-US" sz="3000">
                <a:solidFill>
                  <a:srgbClr val="000000"/>
                </a:solidFill>
                <a:latin typeface="Tahoma"/>
                <a:ea typeface="Tahoma"/>
                <a:cs typeface="Tahoma"/>
                <a:sym typeface="Tahoma"/>
              </a:rPr>
              <a:t>Hỗ trợ các giao dịch ACID (Atomicity, Consistency, Isolation, Durability)</a:t>
            </a:r>
          </a:p>
        </p:txBody>
      </p:sp>
      <p:sp>
        <p:nvSpPr>
          <p:cNvPr id="17" name="TextBox 17"/>
          <p:cNvSpPr txBox="1"/>
          <p:nvPr/>
        </p:nvSpPr>
        <p:spPr>
          <a:xfrm>
            <a:off x="1552997" y="1563665"/>
            <a:ext cx="8641924" cy="1216025"/>
          </a:xfrm>
          <a:prstGeom prst="rect">
            <a:avLst/>
          </a:prstGeom>
        </p:spPr>
        <p:txBody>
          <a:bodyPr lIns="0" tIns="0" rIns="0" bIns="0" rtlCol="0" anchor="t">
            <a:spAutoFit/>
          </a:bodyPr>
          <a:lstStyle/>
          <a:p>
            <a:pPr algn="just">
              <a:lnSpc>
                <a:spcPts val="4900"/>
              </a:lnSpc>
            </a:pPr>
            <a:r>
              <a:rPr lang="en-US" sz="3500" b="1" err="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Lợi</a:t>
            </a:r>
            <a:r>
              <a:rPr lang="en-US" sz="3500" b="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 </a:t>
            </a:r>
            <a:r>
              <a:rPr lang="en-US" sz="3500" b="1" err="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ích</a:t>
            </a:r>
            <a:r>
              <a:rPr lang="en-US" sz="3500" b="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 </a:t>
            </a:r>
            <a:r>
              <a:rPr lang="en-US" sz="3500" b="1" err="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của</a:t>
            </a:r>
            <a:r>
              <a:rPr lang="en-US" sz="3500" b="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 </a:t>
            </a:r>
            <a:r>
              <a:rPr lang="en-US" sz="3500" b="1" err="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việc</a:t>
            </a:r>
            <a:r>
              <a:rPr lang="en-US" sz="3500" b="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 </a:t>
            </a:r>
            <a:r>
              <a:rPr lang="en-US" sz="3500" b="1" err="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sử</a:t>
            </a:r>
            <a:r>
              <a:rPr lang="en-US" sz="3500" b="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 </a:t>
            </a:r>
            <a:r>
              <a:rPr lang="en-US" sz="3500" b="1" err="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dụng</a:t>
            </a:r>
            <a:r>
              <a:rPr lang="en-US" sz="3500" b="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 Delta Lake so </a:t>
            </a:r>
            <a:r>
              <a:rPr lang="en-US" sz="3500" b="1" err="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với</a:t>
            </a:r>
            <a:r>
              <a:rPr lang="en-US" sz="3500" b="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 </a:t>
            </a:r>
            <a:r>
              <a:rPr lang="en-US" sz="3500" b="1" err="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các</a:t>
            </a:r>
            <a:r>
              <a:rPr lang="en-US" sz="3500" b="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 </a:t>
            </a:r>
            <a:r>
              <a:rPr lang="en-US" sz="3500" b="1" err="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hệ</a:t>
            </a:r>
            <a:r>
              <a:rPr lang="en-US" sz="3500" b="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 </a:t>
            </a:r>
            <a:r>
              <a:rPr lang="en-US" sz="3500" b="1" err="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thống</a:t>
            </a:r>
            <a:r>
              <a:rPr lang="en-US" sz="3500" b="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 </a:t>
            </a:r>
            <a:r>
              <a:rPr lang="en-US" sz="3500" b="1" err="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lưu</a:t>
            </a:r>
            <a:r>
              <a:rPr lang="en-US" sz="3500" b="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 </a:t>
            </a:r>
            <a:r>
              <a:rPr lang="en-US" sz="3500" b="1" err="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trữ</a:t>
            </a:r>
            <a:r>
              <a:rPr lang="en-US" sz="3500" b="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 </a:t>
            </a:r>
            <a:r>
              <a:rPr lang="en-US" sz="3500" b="1" err="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dữ</a:t>
            </a:r>
            <a:r>
              <a:rPr lang="en-US" sz="3500" b="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 </a:t>
            </a:r>
            <a:r>
              <a:rPr lang="en-US" sz="3500" b="1" err="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liệu</a:t>
            </a:r>
            <a:r>
              <a:rPr lang="en-US" sz="3500" b="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 </a:t>
            </a:r>
            <a:r>
              <a:rPr lang="en-US" sz="3500" b="1" err="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khác</a:t>
            </a:r>
            <a:r>
              <a:rPr lang="en-US" sz="3500" b="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a:t>
            </a:r>
          </a:p>
        </p:txBody>
      </p:sp>
      <p:sp>
        <p:nvSpPr>
          <p:cNvPr id="18" name="TextBox 18"/>
          <p:cNvSpPr txBox="1"/>
          <p:nvPr/>
        </p:nvSpPr>
        <p:spPr>
          <a:xfrm>
            <a:off x="1552997" y="4537674"/>
            <a:ext cx="7861721" cy="1047750"/>
          </a:xfrm>
          <a:prstGeom prst="rect">
            <a:avLst/>
          </a:prstGeom>
        </p:spPr>
        <p:txBody>
          <a:bodyPr lIns="0" tIns="0" rIns="0" bIns="0" rtlCol="0" anchor="t">
            <a:spAutoFit/>
          </a:bodyPr>
          <a:lstStyle/>
          <a:p>
            <a:pPr marL="647700" lvl="1" indent="-323850" algn="just">
              <a:lnSpc>
                <a:spcPts val="4200"/>
              </a:lnSpc>
              <a:buFont typeface="Arial"/>
              <a:buChar char="•"/>
            </a:pPr>
            <a:r>
              <a:rPr lang="en-US" sz="3000">
                <a:solidFill>
                  <a:srgbClr val="000000"/>
                </a:solidFill>
                <a:latin typeface="Tahoma"/>
                <a:ea typeface="Tahoma"/>
                <a:cs typeface="Tahoma"/>
                <a:sym typeface="Tahoma"/>
              </a:rPr>
              <a:t>Cho phép truy vấn dữ liệu ở các phiên bản trước thông qua tính năng Time Travel</a:t>
            </a:r>
          </a:p>
        </p:txBody>
      </p:sp>
      <p:sp>
        <p:nvSpPr>
          <p:cNvPr id="19" name="TextBox 19"/>
          <p:cNvSpPr txBox="1"/>
          <p:nvPr/>
        </p:nvSpPr>
        <p:spPr>
          <a:xfrm>
            <a:off x="1552997" y="5652099"/>
            <a:ext cx="7861721" cy="1047750"/>
          </a:xfrm>
          <a:prstGeom prst="rect">
            <a:avLst/>
          </a:prstGeom>
        </p:spPr>
        <p:txBody>
          <a:bodyPr lIns="0" tIns="0" rIns="0" bIns="0" rtlCol="0" anchor="t">
            <a:spAutoFit/>
          </a:bodyPr>
          <a:lstStyle/>
          <a:p>
            <a:pPr marL="647700" lvl="1" indent="-323850" algn="just">
              <a:lnSpc>
                <a:spcPts val="4200"/>
              </a:lnSpc>
              <a:buFont typeface="Arial"/>
              <a:buChar char="•"/>
            </a:pPr>
            <a:r>
              <a:rPr lang="en-US" sz="3000">
                <a:solidFill>
                  <a:srgbClr val="000000"/>
                </a:solidFill>
                <a:latin typeface="Tahoma"/>
                <a:ea typeface="Tahoma"/>
                <a:cs typeface="Tahoma"/>
                <a:sym typeface="Tahoma"/>
              </a:rPr>
              <a:t>Giúp kiểm soát và phát triển lược đồ dữ liệu một cách linh hoạt. </a:t>
            </a:r>
          </a:p>
        </p:txBody>
      </p:sp>
      <p:sp>
        <p:nvSpPr>
          <p:cNvPr id="20" name="TextBox 20"/>
          <p:cNvSpPr txBox="1"/>
          <p:nvPr/>
        </p:nvSpPr>
        <p:spPr>
          <a:xfrm>
            <a:off x="1552997" y="6766524"/>
            <a:ext cx="7861721" cy="514350"/>
          </a:xfrm>
          <a:prstGeom prst="rect">
            <a:avLst/>
          </a:prstGeom>
        </p:spPr>
        <p:txBody>
          <a:bodyPr lIns="0" tIns="0" rIns="0" bIns="0" rtlCol="0" anchor="t">
            <a:spAutoFit/>
          </a:bodyPr>
          <a:lstStyle/>
          <a:p>
            <a:pPr marL="647700" lvl="1" indent="-323850" algn="just">
              <a:lnSpc>
                <a:spcPts val="4200"/>
              </a:lnSpc>
              <a:buFont typeface="Arial"/>
              <a:buChar char="•"/>
            </a:pPr>
            <a:r>
              <a:rPr lang="en-US" sz="3000">
                <a:solidFill>
                  <a:srgbClr val="000000"/>
                </a:solidFill>
                <a:latin typeface="Tahoma"/>
                <a:ea typeface="Tahoma"/>
                <a:cs typeface="Tahoma"/>
                <a:sym typeface="Tahoma"/>
              </a:rPr>
              <a:t>Tính linh hoạt và khả năng mở rộng</a:t>
            </a:r>
          </a:p>
        </p:txBody>
      </p:sp>
      <p:sp>
        <p:nvSpPr>
          <p:cNvPr id="21" name="TextBox 21"/>
          <p:cNvSpPr txBox="1"/>
          <p:nvPr/>
        </p:nvSpPr>
        <p:spPr>
          <a:xfrm>
            <a:off x="1552997" y="7347549"/>
            <a:ext cx="7861721" cy="514350"/>
          </a:xfrm>
          <a:prstGeom prst="rect">
            <a:avLst/>
          </a:prstGeom>
        </p:spPr>
        <p:txBody>
          <a:bodyPr lIns="0" tIns="0" rIns="0" bIns="0" rtlCol="0" anchor="t">
            <a:spAutoFit/>
          </a:bodyPr>
          <a:lstStyle/>
          <a:p>
            <a:pPr marL="647700" lvl="1" indent="-323850" algn="just">
              <a:lnSpc>
                <a:spcPts val="4200"/>
              </a:lnSpc>
              <a:buFont typeface="Arial"/>
              <a:buChar char="•"/>
            </a:pPr>
            <a:r>
              <a:rPr lang="en-US" sz="3000">
                <a:solidFill>
                  <a:srgbClr val="000000"/>
                </a:solidFill>
                <a:latin typeface="Tahoma"/>
                <a:ea typeface="Tahoma"/>
                <a:cs typeface="Tahoma"/>
                <a:sym typeface="Tahoma"/>
              </a:rPr>
              <a:t>Hiệu quả truy vấn và tối ưu hóa</a:t>
            </a:r>
          </a:p>
        </p:txBody>
      </p:sp>
      <p:sp>
        <p:nvSpPr>
          <p:cNvPr id="22" name="TextBox 22"/>
          <p:cNvSpPr txBox="1"/>
          <p:nvPr/>
        </p:nvSpPr>
        <p:spPr>
          <a:xfrm>
            <a:off x="1552997" y="7928574"/>
            <a:ext cx="7861721" cy="514350"/>
          </a:xfrm>
          <a:prstGeom prst="rect">
            <a:avLst/>
          </a:prstGeom>
        </p:spPr>
        <p:txBody>
          <a:bodyPr lIns="0" tIns="0" rIns="0" bIns="0" rtlCol="0" anchor="t">
            <a:spAutoFit/>
          </a:bodyPr>
          <a:lstStyle/>
          <a:p>
            <a:pPr marL="647700" lvl="1" indent="-323850" algn="just">
              <a:lnSpc>
                <a:spcPts val="4200"/>
              </a:lnSpc>
              <a:buFont typeface="Arial"/>
              <a:buChar char="•"/>
            </a:pPr>
            <a:r>
              <a:rPr lang="en-US" sz="3000">
                <a:solidFill>
                  <a:srgbClr val="000000"/>
                </a:solidFill>
                <a:latin typeface="Tahoma"/>
                <a:ea typeface="Tahoma"/>
                <a:cs typeface="Tahoma"/>
                <a:sym typeface="Tahoma"/>
              </a:rPr>
              <a:t>Tính bảo mật và quản lý quyền truy cập</a:t>
            </a:r>
          </a:p>
        </p:txBody>
      </p:sp>
      <p:sp>
        <p:nvSpPr>
          <p:cNvPr id="23" name="TextBox 23"/>
          <p:cNvSpPr txBox="1"/>
          <p:nvPr/>
        </p:nvSpPr>
        <p:spPr>
          <a:xfrm>
            <a:off x="1552997" y="8509599"/>
            <a:ext cx="7861721" cy="514350"/>
          </a:xfrm>
          <a:prstGeom prst="rect">
            <a:avLst/>
          </a:prstGeom>
        </p:spPr>
        <p:txBody>
          <a:bodyPr lIns="0" tIns="0" rIns="0" bIns="0" rtlCol="0" anchor="t">
            <a:spAutoFit/>
          </a:bodyPr>
          <a:lstStyle/>
          <a:p>
            <a:pPr marL="647700" lvl="1" indent="-323850" algn="just">
              <a:lnSpc>
                <a:spcPts val="4200"/>
              </a:lnSpc>
              <a:buFont typeface="Arial"/>
              <a:buChar char="•"/>
            </a:pPr>
            <a:r>
              <a:rPr lang="en-US" sz="3000">
                <a:solidFill>
                  <a:srgbClr val="000000"/>
                </a:solidFill>
                <a:latin typeface="Tahoma"/>
                <a:ea typeface="Tahoma"/>
                <a:cs typeface="Tahoma"/>
                <a:sym typeface="Tahoma"/>
              </a:rPr>
              <a:t>Tiết kiệm chi phí và bảo trì</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35365" y="3764637"/>
            <a:ext cx="1935588" cy="1935588"/>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3972F0">
                    <a:alpha val="100000"/>
                  </a:srgbClr>
                </a:gs>
                <a:gs pos="100000">
                  <a:srgbClr val="1CDAFF">
                    <a:alpha val="100000"/>
                  </a:srgbClr>
                </a:gs>
              </a:gsLst>
              <a:lin ang="5400000"/>
            </a:gradFill>
          </p:spPr>
          <p:txBody>
            <a:bodyPr/>
            <a:lstStyle/>
            <a:p>
              <a:endParaRPr lang="en-US">
                <a:latin typeface="Tahoma" panose="020B0604030504040204" pitchFamily="34" charset="0"/>
              </a:endParaRPr>
            </a:p>
          </p:txBody>
        </p:sp>
        <p:sp>
          <p:nvSpPr>
            <p:cNvPr id="4" name="TextBox 4"/>
            <p:cNvSpPr txBox="1"/>
            <p:nvPr/>
          </p:nvSpPr>
          <p:spPr>
            <a:xfrm>
              <a:off x="76200" y="19050"/>
              <a:ext cx="660400" cy="717550"/>
            </a:xfrm>
            <a:prstGeom prst="rect">
              <a:avLst/>
            </a:prstGeom>
          </p:spPr>
          <p:txBody>
            <a:bodyPr lIns="50800" tIns="50800" rIns="50800" bIns="50800" rtlCol="0" anchor="ctr"/>
            <a:lstStyle/>
            <a:p>
              <a:pPr algn="ctr">
                <a:lnSpc>
                  <a:spcPts val="4200"/>
                </a:lnSpc>
                <a:spcBef>
                  <a:spcPct val="0"/>
                </a:spcBef>
              </a:pPr>
              <a:endParaRPr>
                <a:latin typeface="Tahoma" panose="020B0604030504040204" pitchFamily="34" charset="0"/>
              </a:endParaRPr>
            </a:p>
          </p:txBody>
        </p:sp>
      </p:grpSp>
      <p:grpSp>
        <p:nvGrpSpPr>
          <p:cNvPr id="5" name="Group 5"/>
          <p:cNvGrpSpPr/>
          <p:nvPr/>
        </p:nvGrpSpPr>
        <p:grpSpPr>
          <a:xfrm>
            <a:off x="1070659" y="3228305"/>
            <a:ext cx="2471930" cy="2471920"/>
            <a:chOff x="0" y="0"/>
            <a:chExt cx="6350000" cy="6349975"/>
          </a:xfrm>
        </p:grpSpPr>
        <p:sp>
          <p:nvSpPr>
            <p:cNvPr id="6" name="Freeform 6"/>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2"/>
              <a:stretch>
                <a:fillRect l="-25046" r="-25046"/>
              </a:stretch>
            </a:blipFill>
          </p:spPr>
          <p:txBody>
            <a:bodyPr/>
            <a:lstStyle/>
            <a:p>
              <a:endParaRPr lang="en-US">
                <a:latin typeface="Tahoma" panose="020B0604030504040204" pitchFamily="34" charset="0"/>
              </a:endParaRPr>
            </a:p>
          </p:txBody>
        </p:sp>
      </p:grpSp>
      <p:grpSp>
        <p:nvGrpSpPr>
          <p:cNvPr id="7" name="Group 7"/>
          <p:cNvGrpSpPr/>
          <p:nvPr/>
        </p:nvGrpSpPr>
        <p:grpSpPr>
          <a:xfrm>
            <a:off x="4445749" y="3648309"/>
            <a:ext cx="1935588" cy="1935588"/>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3972F0">
                    <a:alpha val="100000"/>
                  </a:srgbClr>
                </a:gs>
                <a:gs pos="100000">
                  <a:srgbClr val="1CDAFF">
                    <a:alpha val="100000"/>
                  </a:srgbClr>
                </a:gs>
              </a:gsLst>
              <a:lin ang="5400000"/>
            </a:gradFill>
          </p:spPr>
          <p:txBody>
            <a:bodyPr/>
            <a:lstStyle/>
            <a:p>
              <a:endParaRPr lang="en-US">
                <a:latin typeface="Tahoma" panose="020B0604030504040204" pitchFamily="34" charset="0"/>
              </a:endParaRPr>
            </a:p>
          </p:txBody>
        </p:sp>
        <p:sp>
          <p:nvSpPr>
            <p:cNvPr id="9" name="TextBox 9"/>
            <p:cNvSpPr txBox="1"/>
            <p:nvPr/>
          </p:nvSpPr>
          <p:spPr>
            <a:xfrm>
              <a:off x="76200" y="19050"/>
              <a:ext cx="660400" cy="717550"/>
            </a:xfrm>
            <a:prstGeom prst="rect">
              <a:avLst/>
            </a:prstGeom>
          </p:spPr>
          <p:txBody>
            <a:bodyPr lIns="50800" tIns="50800" rIns="50800" bIns="50800" rtlCol="0" anchor="ctr"/>
            <a:lstStyle/>
            <a:p>
              <a:pPr algn="ctr">
                <a:lnSpc>
                  <a:spcPts val="4200"/>
                </a:lnSpc>
                <a:spcBef>
                  <a:spcPct val="0"/>
                </a:spcBef>
              </a:pPr>
              <a:endParaRPr>
                <a:latin typeface="Tahoma" panose="020B0604030504040204" pitchFamily="34" charset="0"/>
              </a:endParaRPr>
            </a:p>
          </p:txBody>
        </p:sp>
      </p:grpSp>
      <p:grpSp>
        <p:nvGrpSpPr>
          <p:cNvPr id="10" name="Group 10"/>
          <p:cNvGrpSpPr/>
          <p:nvPr/>
        </p:nvGrpSpPr>
        <p:grpSpPr>
          <a:xfrm>
            <a:off x="3909407" y="3733134"/>
            <a:ext cx="2471930" cy="2471920"/>
            <a:chOff x="0" y="0"/>
            <a:chExt cx="6350000" cy="6349975"/>
          </a:xfrm>
        </p:grpSpPr>
        <p:sp>
          <p:nvSpPr>
            <p:cNvPr id="11" name="Freeform 11"/>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3"/>
              <a:stretch>
                <a:fillRect l="-23529" r="-23529"/>
              </a:stretch>
            </a:blipFill>
          </p:spPr>
          <p:txBody>
            <a:bodyPr/>
            <a:lstStyle/>
            <a:p>
              <a:endParaRPr lang="en-US">
                <a:latin typeface="Tahoma" panose="020B0604030504040204" pitchFamily="34" charset="0"/>
              </a:endParaRPr>
            </a:p>
          </p:txBody>
        </p:sp>
      </p:grpSp>
      <p:grpSp>
        <p:nvGrpSpPr>
          <p:cNvPr id="12" name="Group 12"/>
          <p:cNvGrpSpPr/>
          <p:nvPr/>
        </p:nvGrpSpPr>
        <p:grpSpPr>
          <a:xfrm>
            <a:off x="6997105" y="3833806"/>
            <a:ext cx="1935588" cy="1935588"/>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3972F0">
                    <a:alpha val="100000"/>
                  </a:srgbClr>
                </a:gs>
                <a:gs pos="100000">
                  <a:srgbClr val="1CDAFF">
                    <a:alpha val="100000"/>
                  </a:srgbClr>
                </a:gs>
              </a:gsLst>
              <a:lin ang="5400000"/>
            </a:gradFill>
          </p:spPr>
          <p:txBody>
            <a:bodyPr/>
            <a:lstStyle/>
            <a:p>
              <a:endParaRPr lang="en-US">
                <a:latin typeface="Tahoma" panose="020B0604030504040204" pitchFamily="34" charset="0"/>
              </a:endParaRPr>
            </a:p>
          </p:txBody>
        </p:sp>
        <p:sp>
          <p:nvSpPr>
            <p:cNvPr id="14" name="TextBox 14"/>
            <p:cNvSpPr txBox="1"/>
            <p:nvPr/>
          </p:nvSpPr>
          <p:spPr>
            <a:xfrm>
              <a:off x="76200" y="19050"/>
              <a:ext cx="660400" cy="717550"/>
            </a:xfrm>
            <a:prstGeom prst="rect">
              <a:avLst/>
            </a:prstGeom>
          </p:spPr>
          <p:txBody>
            <a:bodyPr lIns="50800" tIns="50800" rIns="50800" bIns="50800" rtlCol="0" anchor="ctr"/>
            <a:lstStyle/>
            <a:p>
              <a:pPr algn="ctr">
                <a:lnSpc>
                  <a:spcPts val="4200"/>
                </a:lnSpc>
                <a:spcBef>
                  <a:spcPct val="0"/>
                </a:spcBef>
              </a:pPr>
              <a:endParaRPr>
                <a:latin typeface="Tahoma" panose="020B0604030504040204" pitchFamily="34" charset="0"/>
              </a:endParaRPr>
            </a:p>
          </p:txBody>
        </p:sp>
      </p:grpSp>
      <p:grpSp>
        <p:nvGrpSpPr>
          <p:cNvPr id="15" name="Group 15"/>
          <p:cNvGrpSpPr/>
          <p:nvPr/>
        </p:nvGrpSpPr>
        <p:grpSpPr>
          <a:xfrm>
            <a:off x="7064338" y="3297474"/>
            <a:ext cx="2471930" cy="2471920"/>
            <a:chOff x="0" y="0"/>
            <a:chExt cx="6350000" cy="6349975"/>
          </a:xfrm>
        </p:grpSpPr>
        <p:sp>
          <p:nvSpPr>
            <p:cNvPr id="16" name="Freeform 16"/>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4"/>
              <a:stretch>
                <a:fillRect l="-38888" r="-38888"/>
              </a:stretch>
            </a:blipFill>
          </p:spPr>
          <p:txBody>
            <a:bodyPr/>
            <a:lstStyle/>
            <a:p>
              <a:endParaRPr lang="en-US">
                <a:latin typeface="Tahoma" panose="020B0604030504040204" pitchFamily="34" charset="0"/>
              </a:endParaRPr>
            </a:p>
          </p:txBody>
        </p:sp>
      </p:grpSp>
      <p:sp>
        <p:nvSpPr>
          <p:cNvPr id="17" name="TextBox 17"/>
          <p:cNvSpPr txBox="1"/>
          <p:nvPr/>
        </p:nvSpPr>
        <p:spPr>
          <a:xfrm>
            <a:off x="1070659" y="5936406"/>
            <a:ext cx="2471930" cy="400050"/>
          </a:xfrm>
          <a:prstGeom prst="rect">
            <a:avLst/>
          </a:prstGeom>
        </p:spPr>
        <p:txBody>
          <a:bodyPr lIns="0" tIns="0" rIns="0" bIns="0" rtlCol="0" anchor="t">
            <a:spAutoFit/>
          </a:bodyPr>
          <a:lstStyle/>
          <a:p>
            <a:pPr algn="ctr">
              <a:lnSpc>
                <a:spcPts val="3000"/>
              </a:lnSpc>
            </a:pPr>
            <a:r>
              <a:rPr lang="en-US" sz="3000" b="1">
                <a:solidFill>
                  <a:srgbClr val="000000"/>
                </a:solidFill>
                <a:latin typeface="Tahoma" panose="020B0604030504040204" pitchFamily="34" charset="0"/>
                <a:ea typeface="Tahoma" panose="020B0604030504040204" pitchFamily="34" charset="0"/>
                <a:cs typeface="Tahoma" panose="020B0604030504040204" pitchFamily="34" charset="0"/>
                <a:sym typeface="Tahoma Bold"/>
              </a:rPr>
              <a:t>Y </a:t>
            </a:r>
            <a:r>
              <a:rPr lang="en-US" sz="3000" b="1" err="1">
                <a:solidFill>
                  <a:srgbClr val="000000"/>
                </a:solidFill>
                <a:latin typeface="Tahoma" panose="020B0604030504040204" pitchFamily="34" charset="0"/>
                <a:ea typeface="Tahoma" panose="020B0604030504040204" pitchFamily="34" charset="0"/>
                <a:cs typeface="Tahoma" panose="020B0604030504040204" pitchFamily="34" charset="0"/>
                <a:sym typeface="Tahoma Bold"/>
              </a:rPr>
              <a:t>tế</a:t>
            </a:r>
            <a:endParaRPr lang="en-US" sz="3000" b="1">
              <a:solidFill>
                <a:srgbClr val="000000"/>
              </a:solidFill>
              <a:latin typeface="Tahoma" panose="020B0604030504040204" pitchFamily="34" charset="0"/>
              <a:ea typeface="Tahoma" panose="020B0604030504040204" pitchFamily="34" charset="0"/>
              <a:cs typeface="Tahoma" panose="020B0604030504040204" pitchFamily="34" charset="0"/>
              <a:sym typeface="Tahoma Bold"/>
            </a:endParaRPr>
          </a:p>
        </p:txBody>
      </p:sp>
      <p:sp>
        <p:nvSpPr>
          <p:cNvPr id="18" name="TextBox 18"/>
          <p:cNvSpPr txBox="1"/>
          <p:nvPr/>
        </p:nvSpPr>
        <p:spPr>
          <a:xfrm>
            <a:off x="3936631" y="6383068"/>
            <a:ext cx="2444705" cy="400050"/>
          </a:xfrm>
          <a:prstGeom prst="rect">
            <a:avLst/>
          </a:prstGeom>
        </p:spPr>
        <p:txBody>
          <a:bodyPr lIns="0" tIns="0" rIns="0" bIns="0" rtlCol="0" anchor="t">
            <a:spAutoFit/>
          </a:bodyPr>
          <a:lstStyle/>
          <a:p>
            <a:pPr algn="ctr">
              <a:lnSpc>
                <a:spcPts val="3000"/>
              </a:lnSpc>
            </a:pPr>
            <a:r>
              <a:rPr lang="en-US" sz="3000" b="1" err="1">
                <a:solidFill>
                  <a:srgbClr val="000000"/>
                </a:solidFill>
                <a:latin typeface="Tahoma" panose="020B0604030504040204" pitchFamily="34" charset="0"/>
                <a:ea typeface="Tahoma" panose="020B0604030504040204" pitchFamily="34" charset="0"/>
                <a:cs typeface="Tahoma" panose="020B0604030504040204" pitchFamily="34" charset="0"/>
                <a:sym typeface="Tahoma Bold"/>
              </a:rPr>
              <a:t>Tài</a:t>
            </a:r>
            <a:r>
              <a:rPr lang="en-US" sz="3000" b="1">
                <a:solidFill>
                  <a:srgbClr val="000000"/>
                </a:solidFill>
                <a:latin typeface="Tahoma" panose="020B0604030504040204" pitchFamily="34" charset="0"/>
                <a:ea typeface="Tahoma" panose="020B0604030504040204" pitchFamily="34" charset="0"/>
                <a:cs typeface="Tahoma" panose="020B0604030504040204" pitchFamily="34" charset="0"/>
                <a:sym typeface="Tahoma Bold"/>
              </a:rPr>
              <a:t> </a:t>
            </a:r>
            <a:r>
              <a:rPr lang="en-US" sz="3000" b="1" err="1">
                <a:solidFill>
                  <a:srgbClr val="000000"/>
                </a:solidFill>
                <a:latin typeface="Tahoma" panose="020B0604030504040204" pitchFamily="34" charset="0"/>
                <a:ea typeface="Tahoma" panose="020B0604030504040204" pitchFamily="34" charset="0"/>
                <a:cs typeface="Tahoma" panose="020B0604030504040204" pitchFamily="34" charset="0"/>
                <a:sym typeface="Tahoma Bold"/>
              </a:rPr>
              <a:t>chính</a:t>
            </a:r>
            <a:endParaRPr lang="en-US" sz="3000" b="1">
              <a:solidFill>
                <a:srgbClr val="000000"/>
              </a:solidFill>
              <a:latin typeface="Tahoma" panose="020B0604030504040204" pitchFamily="34" charset="0"/>
              <a:ea typeface="Tahoma" panose="020B0604030504040204" pitchFamily="34" charset="0"/>
              <a:cs typeface="Tahoma" panose="020B0604030504040204" pitchFamily="34" charset="0"/>
              <a:sym typeface="Tahoma Bold"/>
            </a:endParaRPr>
          </a:p>
        </p:txBody>
      </p:sp>
      <p:sp>
        <p:nvSpPr>
          <p:cNvPr id="19" name="TextBox 19"/>
          <p:cNvSpPr txBox="1"/>
          <p:nvPr/>
        </p:nvSpPr>
        <p:spPr>
          <a:xfrm>
            <a:off x="7064338" y="6005575"/>
            <a:ext cx="2471930" cy="400050"/>
          </a:xfrm>
          <a:prstGeom prst="rect">
            <a:avLst/>
          </a:prstGeom>
        </p:spPr>
        <p:txBody>
          <a:bodyPr lIns="0" tIns="0" rIns="0" bIns="0" rtlCol="0" anchor="t">
            <a:spAutoFit/>
          </a:bodyPr>
          <a:lstStyle/>
          <a:p>
            <a:pPr algn="ctr">
              <a:lnSpc>
                <a:spcPts val="3000"/>
              </a:lnSpc>
            </a:pPr>
            <a:r>
              <a:rPr lang="en-US" sz="3000" b="1">
                <a:solidFill>
                  <a:srgbClr val="000000"/>
                </a:solidFill>
                <a:latin typeface="Tahoma" panose="020B0604030504040204" pitchFamily="34" charset="0"/>
                <a:ea typeface="Tahoma" panose="020B0604030504040204" pitchFamily="34" charset="0"/>
                <a:cs typeface="Tahoma" panose="020B0604030504040204" pitchFamily="34" charset="0"/>
                <a:sym typeface="Tahoma Bold"/>
              </a:rPr>
              <a:t>Bán </a:t>
            </a:r>
            <a:r>
              <a:rPr lang="en-US" sz="3000" b="1" err="1">
                <a:solidFill>
                  <a:srgbClr val="000000"/>
                </a:solidFill>
                <a:latin typeface="Tahoma" panose="020B0604030504040204" pitchFamily="34" charset="0"/>
                <a:ea typeface="Tahoma" panose="020B0604030504040204" pitchFamily="34" charset="0"/>
                <a:cs typeface="Tahoma" panose="020B0604030504040204" pitchFamily="34" charset="0"/>
                <a:sym typeface="Tahoma Bold"/>
              </a:rPr>
              <a:t>lẻ</a:t>
            </a:r>
            <a:endParaRPr lang="en-US" sz="3000" b="1">
              <a:solidFill>
                <a:srgbClr val="000000"/>
              </a:solidFill>
              <a:latin typeface="Tahoma" panose="020B0604030504040204" pitchFamily="34" charset="0"/>
              <a:ea typeface="Tahoma" panose="020B0604030504040204" pitchFamily="34" charset="0"/>
              <a:cs typeface="Tahoma" panose="020B0604030504040204" pitchFamily="34" charset="0"/>
              <a:sym typeface="Tahoma Bold"/>
            </a:endParaRPr>
          </a:p>
        </p:txBody>
      </p:sp>
      <p:grpSp>
        <p:nvGrpSpPr>
          <p:cNvPr id="20" name="Group 20"/>
          <p:cNvGrpSpPr/>
          <p:nvPr/>
        </p:nvGrpSpPr>
        <p:grpSpPr>
          <a:xfrm>
            <a:off x="-17259300" y="-1690561"/>
            <a:ext cx="17966065" cy="12844173"/>
            <a:chOff x="0" y="0"/>
            <a:chExt cx="4731803" cy="3382827"/>
          </a:xfrm>
        </p:grpSpPr>
        <p:sp>
          <p:nvSpPr>
            <p:cNvPr id="21" name="Freeform 21"/>
            <p:cNvSpPr/>
            <p:nvPr/>
          </p:nvSpPr>
          <p:spPr>
            <a:xfrm>
              <a:off x="0" y="0"/>
              <a:ext cx="4731803" cy="3382827"/>
            </a:xfrm>
            <a:custGeom>
              <a:avLst/>
              <a:gdLst/>
              <a:ahLst/>
              <a:cxnLst/>
              <a:rect l="l" t="t" r="r" b="b"/>
              <a:pathLst>
                <a:path w="4731803" h="3382827">
                  <a:moveTo>
                    <a:pt x="21977" y="0"/>
                  </a:moveTo>
                  <a:lnTo>
                    <a:pt x="4709826" y="0"/>
                  </a:lnTo>
                  <a:cubicBezTo>
                    <a:pt x="4715655" y="0"/>
                    <a:pt x="4721245" y="2315"/>
                    <a:pt x="4725366" y="6437"/>
                  </a:cubicBezTo>
                  <a:cubicBezTo>
                    <a:pt x="4729488" y="10558"/>
                    <a:pt x="4731803" y="16148"/>
                    <a:pt x="4731803" y="21977"/>
                  </a:cubicBezTo>
                  <a:lnTo>
                    <a:pt x="4731803" y="3360850"/>
                  </a:lnTo>
                  <a:cubicBezTo>
                    <a:pt x="4731803" y="3366679"/>
                    <a:pt x="4729488" y="3372269"/>
                    <a:pt x="4725366" y="3376390"/>
                  </a:cubicBezTo>
                  <a:cubicBezTo>
                    <a:pt x="4721245" y="3380512"/>
                    <a:pt x="4715655" y="3382827"/>
                    <a:pt x="4709826" y="3382827"/>
                  </a:cubicBezTo>
                  <a:lnTo>
                    <a:pt x="21977" y="3382827"/>
                  </a:lnTo>
                  <a:cubicBezTo>
                    <a:pt x="16148" y="3382827"/>
                    <a:pt x="10558" y="3380512"/>
                    <a:pt x="6437" y="3376390"/>
                  </a:cubicBezTo>
                  <a:cubicBezTo>
                    <a:pt x="2315" y="3372269"/>
                    <a:pt x="0" y="3366679"/>
                    <a:pt x="0" y="3360850"/>
                  </a:cubicBezTo>
                  <a:lnTo>
                    <a:pt x="0" y="21977"/>
                  </a:lnTo>
                  <a:cubicBezTo>
                    <a:pt x="0" y="16148"/>
                    <a:pt x="2315" y="10558"/>
                    <a:pt x="6437" y="6437"/>
                  </a:cubicBezTo>
                  <a:cubicBezTo>
                    <a:pt x="10558" y="2315"/>
                    <a:pt x="16148" y="0"/>
                    <a:pt x="21977" y="0"/>
                  </a:cubicBezTo>
                  <a:close/>
                </a:path>
              </a:pathLst>
            </a:custGeom>
            <a:solidFill>
              <a:srgbClr val="3972F0"/>
            </a:solidFill>
          </p:spPr>
          <p:txBody>
            <a:bodyPr/>
            <a:lstStyle/>
            <a:p>
              <a:endParaRPr lang="en-US">
                <a:latin typeface="Tahoma" panose="020B0604030504040204" pitchFamily="34" charset="0"/>
              </a:endParaRPr>
            </a:p>
          </p:txBody>
        </p:sp>
        <p:sp>
          <p:nvSpPr>
            <p:cNvPr id="22" name="TextBox 22"/>
            <p:cNvSpPr txBox="1"/>
            <p:nvPr/>
          </p:nvSpPr>
          <p:spPr>
            <a:xfrm>
              <a:off x="0" y="-47625"/>
              <a:ext cx="4731803" cy="3430452"/>
            </a:xfrm>
            <a:prstGeom prst="rect">
              <a:avLst/>
            </a:prstGeom>
          </p:spPr>
          <p:txBody>
            <a:bodyPr lIns="50800" tIns="50800" rIns="50800" bIns="50800" rtlCol="0" anchor="ctr"/>
            <a:lstStyle/>
            <a:p>
              <a:pPr algn="ctr">
                <a:lnSpc>
                  <a:spcPts val="2659"/>
                </a:lnSpc>
              </a:pPr>
              <a:endParaRPr>
                <a:latin typeface="Tahoma" panose="020B0604030504040204" pitchFamily="34" charset="0"/>
              </a:endParaRPr>
            </a:p>
          </p:txBody>
        </p:sp>
      </p:grpSp>
      <p:sp>
        <p:nvSpPr>
          <p:cNvPr id="23" name="Freeform 23"/>
          <p:cNvSpPr/>
          <p:nvPr/>
        </p:nvSpPr>
        <p:spPr>
          <a:xfrm>
            <a:off x="11636756" y="7901727"/>
            <a:ext cx="9529995" cy="9529995"/>
          </a:xfrm>
          <a:custGeom>
            <a:avLst/>
            <a:gdLst/>
            <a:ahLst/>
            <a:cxnLst/>
            <a:rect l="l" t="t" r="r" b="b"/>
            <a:pathLst>
              <a:path w="9529995" h="9529995">
                <a:moveTo>
                  <a:pt x="0" y="0"/>
                </a:moveTo>
                <a:lnTo>
                  <a:pt x="9529996" y="0"/>
                </a:lnTo>
                <a:lnTo>
                  <a:pt x="9529996" y="9529995"/>
                </a:lnTo>
                <a:lnTo>
                  <a:pt x="0" y="9529995"/>
                </a:lnTo>
                <a:lnTo>
                  <a:pt x="0" y="0"/>
                </a:lnTo>
                <a:close/>
              </a:path>
            </a:pathLst>
          </a:custGeom>
          <a:blipFill>
            <a:blip r:embed="rId5">
              <a:alphaModFix amt="46000"/>
              <a:extLst>
                <a:ext uri="{96DAC541-7B7A-43D3-8B79-37D633B846F1}">
                  <asvg:svgBlip xmlns:asvg="http://schemas.microsoft.com/office/drawing/2016/SVG/main" r:embed="rId6"/>
                </a:ext>
              </a:extLst>
            </a:blip>
            <a:stretch>
              <a:fillRect/>
            </a:stretch>
          </a:blipFill>
        </p:spPr>
        <p:txBody>
          <a:bodyPr/>
          <a:lstStyle/>
          <a:p>
            <a:endParaRPr lang="en-US">
              <a:latin typeface="Tahoma" panose="020B0604030504040204" pitchFamily="34" charset="0"/>
            </a:endParaRPr>
          </a:p>
        </p:txBody>
      </p:sp>
      <p:sp>
        <p:nvSpPr>
          <p:cNvPr id="24" name="Freeform 24"/>
          <p:cNvSpPr/>
          <p:nvPr/>
        </p:nvSpPr>
        <p:spPr>
          <a:xfrm>
            <a:off x="4092036" y="-7723877"/>
            <a:ext cx="9529995" cy="9529995"/>
          </a:xfrm>
          <a:custGeom>
            <a:avLst/>
            <a:gdLst/>
            <a:ahLst/>
            <a:cxnLst/>
            <a:rect l="l" t="t" r="r" b="b"/>
            <a:pathLst>
              <a:path w="9529995" h="9529995">
                <a:moveTo>
                  <a:pt x="0" y="0"/>
                </a:moveTo>
                <a:lnTo>
                  <a:pt x="9529995" y="0"/>
                </a:lnTo>
                <a:lnTo>
                  <a:pt x="9529995" y="9529995"/>
                </a:lnTo>
                <a:lnTo>
                  <a:pt x="0" y="9529995"/>
                </a:lnTo>
                <a:lnTo>
                  <a:pt x="0" y="0"/>
                </a:lnTo>
                <a:close/>
              </a:path>
            </a:pathLst>
          </a:custGeom>
          <a:blipFill>
            <a:blip r:embed="rId5">
              <a:alphaModFix amt="46000"/>
              <a:extLst>
                <a:ext uri="{96DAC541-7B7A-43D3-8B79-37D633B846F1}">
                  <asvg:svgBlip xmlns:asvg="http://schemas.microsoft.com/office/drawing/2016/SVG/main" r:embed="rId6"/>
                </a:ext>
              </a:extLst>
            </a:blip>
            <a:stretch>
              <a:fillRect/>
            </a:stretch>
          </a:blipFill>
        </p:spPr>
        <p:txBody>
          <a:bodyPr/>
          <a:lstStyle/>
          <a:p>
            <a:endParaRPr lang="en-US">
              <a:latin typeface="Tahoma" panose="020B0604030504040204" pitchFamily="34" charset="0"/>
            </a:endParaRPr>
          </a:p>
        </p:txBody>
      </p:sp>
      <p:sp>
        <p:nvSpPr>
          <p:cNvPr id="25" name="Freeform 25"/>
          <p:cNvSpPr/>
          <p:nvPr/>
        </p:nvSpPr>
        <p:spPr>
          <a:xfrm>
            <a:off x="17259300" y="1034117"/>
            <a:ext cx="1766866" cy="969568"/>
          </a:xfrm>
          <a:custGeom>
            <a:avLst/>
            <a:gdLst/>
            <a:ahLst/>
            <a:cxnLst/>
            <a:rect l="l" t="t" r="r" b="b"/>
            <a:pathLst>
              <a:path w="1766866" h="969568">
                <a:moveTo>
                  <a:pt x="0" y="0"/>
                </a:moveTo>
                <a:lnTo>
                  <a:pt x="1766866" y="0"/>
                </a:lnTo>
                <a:lnTo>
                  <a:pt x="1766866" y="969568"/>
                </a:lnTo>
                <a:lnTo>
                  <a:pt x="0" y="96956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latin typeface="Tahoma" panose="020B0604030504040204" pitchFamily="34" charset="0"/>
            </a:endParaRPr>
          </a:p>
        </p:txBody>
      </p:sp>
      <p:sp>
        <p:nvSpPr>
          <p:cNvPr id="26" name="Freeform 26"/>
          <p:cNvSpPr/>
          <p:nvPr/>
        </p:nvSpPr>
        <p:spPr>
          <a:xfrm>
            <a:off x="935365" y="8773516"/>
            <a:ext cx="1766866" cy="969568"/>
          </a:xfrm>
          <a:custGeom>
            <a:avLst/>
            <a:gdLst/>
            <a:ahLst/>
            <a:cxnLst/>
            <a:rect l="l" t="t" r="r" b="b"/>
            <a:pathLst>
              <a:path w="1766866" h="969568">
                <a:moveTo>
                  <a:pt x="0" y="0"/>
                </a:moveTo>
                <a:lnTo>
                  <a:pt x="1766866" y="0"/>
                </a:lnTo>
                <a:lnTo>
                  <a:pt x="1766866" y="969568"/>
                </a:lnTo>
                <a:lnTo>
                  <a:pt x="0" y="96956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latin typeface="Tahoma" panose="020B0604030504040204" pitchFamily="34" charset="0"/>
            </a:endParaRPr>
          </a:p>
        </p:txBody>
      </p:sp>
      <p:sp>
        <p:nvSpPr>
          <p:cNvPr id="27" name="Freeform 27"/>
          <p:cNvSpPr/>
          <p:nvPr/>
        </p:nvSpPr>
        <p:spPr>
          <a:xfrm rot="2599173">
            <a:off x="10486285" y="4868524"/>
            <a:ext cx="630036" cy="580815"/>
          </a:xfrm>
          <a:custGeom>
            <a:avLst/>
            <a:gdLst/>
            <a:ahLst/>
            <a:cxnLst/>
            <a:rect l="l" t="t" r="r" b="b"/>
            <a:pathLst>
              <a:path w="630036" h="580815">
                <a:moveTo>
                  <a:pt x="0" y="0"/>
                </a:moveTo>
                <a:lnTo>
                  <a:pt x="630037" y="0"/>
                </a:lnTo>
                <a:lnTo>
                  <a:pt x="630037" y="580815"/>
                </a:lnTo>
                <a:lnTo>
                  <a:pt x="0" y="580815"/>
                </a:lnTo>
                <a:lnTo>
                  <a:pt x="0" y="0"/>
                </a:lnTo>
                <a:close/>
              </a:path>
            </a:pathLst>
          </a:custGeom>
          <a:blipFill>
            <a:blip r:embed="rId9">
              <a:extLst>
                <a:ext uri="{96DAC541-7B7A-43D3-8B79-37D633B846F1}">
                  <asvg:svgBlip xmlns:asvg="http://schemas.microsoft.com/office/drawing/2016/SVG/main" r:embed="rId10"/>
                </a:ext>
              </a:extLst>
            </a:blip>
            <a:stretch>
              <a:fillRect l="-31484" t="-39236" r="-39297" b="-46019"/>
            </a:stretch>
          </a:blipFill>
        </p:spPr>
        <p:txBody>
          <a:bodyPr/>
          <a:lstStyle/>
          <a:p>
            <a:endParaRPr lang="en-US">
              <a:latin typeface="Tahoma" panose="020B0604030504040204" pitchFamily="34" charset="0"/>
            </a:endParaRPr>
          </a:p>
        </p:txBody>
      </p:sp>
      <p:sp>
        <p:nvSpPr>
          <p:cNvPr id="28" name="Freeform 28"/>
          <p:cNvSpPr/>
          <p:nvPr/>
        </p:nvSpPr>
        <p:spPr>
          <a:xfrm rot="2599173">
            <a:off x="16951184" y="6711378"/>
            <a:ext cx="472106" cy="435223"/>
          </a:xfrm>
          <a:custGeom>
            <a:avLst/>
            <a:gdLst/>
            <a:ahLst/>
            <a:cxnLst/>
            <a:rect l="l" t="t" r="r" b="b"/>
            <a:pathLst>
              <a:path w="472106" h="435223">
                <a:moveTo>
                  <a:pt x="0" y="0"/>
                </a:moveTo>
                <a:lnTo>
                  <a:pt x="472106" y="0"/>
                </a:lnTo>
                <a:lnTo>
                  <a:pt x="472106" y="435223"/>
                </a:lnTo>
                <a:lnTo>
                  <a:pt x="0" y="435223"/>
                </a:lnTo>
                <a:lnTo>
                  <a:pt x="0" y="0"/>
                </a:lnTo>
                <a:close/>
              </a:path>
            </a:pathLst>
          </a:custGeom>
          <a:blipFill>
            <a:blip r:embed="rId9">
              <a:extLst>
                <a:ext uri="{96DAC541-7B7A-43D3-8B79-37D633B846F1}">
                  <asvg:svgBlip xmlns:asvg="http://schemas.microsoft.com/office/drawing/2016/SVG/main" r:embed="rId10"/>
                </a:ext>
              </a:extLst>
            </a:blip>
            <a:stretch>
              <a:fillRect l="-31484" t="-39236" r="-39297" b="-46019"/>
            </a:stretch>
          </a:blipFill>
        </p:spPr>
        <p:txBody>
          <a:bodyPr/>
          <a:lstStyle/>
          <a:p>
            <a:endParaRPr lang="en-US">
              <a:latin typeface="Tahoma" panose="020B0604030504040204" pitchFamily="34" charset="0"/>
            </a:endParaRPr>
          </a:p>
        </p:txBody>
      </p:sp>
      <p:grpSp>
        <p:nvGrpSpPr>
          <p:cNvPr id="29" name="Group 29"/>
          <p:cNvGrpSpPr/>
          <p:nvPr/>
        </p:nvGrpSpPr>
        <p:grpSpPr>
          <a:xfrm>
            <a:off x="9263461" y="6305726"/>
            <a:ext cx="1935588" cy="1935588"/>
            <a:chOff x="0" y="0"/>
            <a:chExt cx="812800" cy="812800"/>
          </a:xfrm>
        </p:grpSpPr>
        <p:sp>
          <p:nvSpPr>
            <p:cNvPr id="30" name="Freeform 3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3972F0">
                    <a:alpha val="100000"/>
                  </a:srgbClr>
                </a:gs>
                <a:gs pos="100000">
                  <a:srgbClr val="1CDAFF">
                    <a:alpha val="100000"/>
                  </a:srgbClr>
                </a:gs>
              </a:gsLst>
              <a:lin ang="5400000"/>
            </a:gradFill>
          </p:spPr>
          <p:txBody>
            <a:bodyPr/>
            <a:lstStyle/>
            <a:p>
              <a:endParaRPr lang="en-US">
                <a:latin typeface="Tahoma" panose="020B0604030504040204" pitchFamily="34" charset="0"/>
              </a:endParaRPr>
            </a:p>
          </p:txBody>
        </p:sp>
        <p:sp>
          <p:nvSpPr>
            <p:cNvPr id="31" name="TextBox 31"/>
            <p:cNvSpPr txBox="1"/>
            <p:nvPr/>
          </p:nvSpPr>
          <p:spPr>
            <a:xfrm>
              <a:off x="76200" y="19050"/>
              <a:ext cx="660400" cy="717550"/>
            </a:xfrm>
            <a:prstGeom prst="rect">
              <a:avLst/>
            </a:prstGeom>
          </p:spPr>
          <p:txBody>
            <a:bodyPr lIns="50800" tIns="50800" rIns="50800" bIns="50800" rtlCol="0" anchor="ctr"/>
            <a:lstStyle/>
            <a:p>
              <a:pPr algn="ctr">
                <a:lnSpc>
                  <a:spcPts val="4200"/>
                </a:lnSpc>
                <a:spcBef>
                  <a:spcPct val="0"/>
                </a:spcBef>
              </a:pPr>
              <a:endParaRPr>
                <a:latin typeface="Tahoma" panose="020B0604030504040204" pitchFamily="34" charset="0"/>
              </a:endParaRPr>
            </a:p>
          </p:txBody>
        </p:sp>
      </p:grpSp>
      <p:grpSp>
        <p:nvGrpSpPr>
          <p:cNvPr id="32" name="Group 32"/>
          <p:cNvGrpSpPr/>
          <p:nvPr/>
        </p:nvGrpSpPr>
        <p:grpSpPr>
          <a:xfrm>
            <a:off x="9398754" y="5769394"/>
            <a:ext cx="2471930" cy="2471920"/>
            <a:chOff x="0" y="0"/>
            <a:chExt cx="6350000" cy="6349975"/>
          </a:xfrm>
        </p:grpSpPr>
        <p:sp>
          <p:nvSpPr>
            <p:cNvPr id="33" name="Freeform 33"/>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11"/>
              <a:stretch>
                <a:fillRect l="-24906" r="-24906"/>
              </a:stretch>
            </a:blipFill>
          </p:spPr>
          <p:txBody>
            <a:bodyPr/>
            <a:lstStyle/>
            <a:p>
              <a:endParaRPr lang="en-US">
                <a:latin typeface="Tahoma" panose="020B0604030504040204" pitchFamily="34" charset="0"/>
              </a:endParaRPr>
            </a:p>
          </p:txBody>
        </p:sp>
      </p:grpSp>
      <p:grpSp>
        <p:nvGrpSpPr>
          <p:cNvPr id="34" name="Group 34"/>
          <p:cNvGrpSpPr/>
          <p:nvPr/>
        </p:nvGrpSpPr>
        <p:grpSpPr>
          <a:xfrm>
            <a:off x="12773844" y="6189398"/>
            <a:ext cx="1935588" cy="1935588"/>
            <a:chOff x="0" y="0"/>
            <a:chExt cx="812800" cy="812800"/>
          </a:xfrm>
        </p:grpSpPr>
        <p:sp>
          <p:nvSpPr>
            <p:cNvPr id="35" name="Freeform 3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3972F0">
                    <a:alpha val="100000"/>
                  </a:srgbClr>
                </a:gs>
                <a:gs pos="100000">
                  <a:srgbClr val="1CDAFF">
                    <a:alpha val="100000"/>
                  </a:srgbClr>
                </a:gs>
              </a:gsLst>
              <a:lin ang="5400000"/>
            </a:gradFill>
          </p:spPr>
          <p:txBody>
            <a:bodyPr/>
            <a:lstStyle/>
            <a:p>
              <a:endParaRPr lang="en-US">
                <a:latin typeface="Tahoma" panose="020B0604030504040204" pitchFamily="34" charset="0"/>
              </a:endParaRPr>
            </a:p>
          </p:txBody>
        </p:sp>
        <p:sp>
          <p:nvSpPr>
            <p:cNvPr id="36" name="TextBox 36"/>
            <p:cNvSpPr txBox="1"/>
            <p:nvPr/>
          </p:nvSpPr>
          <p:spPr>
            <a:xfrm>
              <a:off x="76200" y="19050"/>
              <a:ext cx="660400" cy="717550"/>
            </a:xfrm>
            <a:prstGeom prst="rect">
              <a:avLst/>
            </a:prstGeom>
          </p:spPr>
          <p:txBody>
            <a:bodyPr lIns="50800" tIns="50800" rIns="50800" bIns="50800" rtlCol="0" anchor="ctr"/>
            <a:lstStyle/>
            <a:p>
              <a:pPr algn="ctr">
                <a:lnSpc>
                  <a:spcPts val="4200"/>
                </a:lnSpc>
                <a:spcBef>
                  <a:spcPct val="0"/>
                </a:spcBef>
              </a:pPr>
              <a:endParaRPr>
                <a:latin typeface="Tahoma" panose="020B0604030504040204" pitchFamily="34" charset="0"/>
              </a:endParaRPr>
            </a:p>
          </p:txBody>
        </p:sp>
      </p:grpSp>
      <p:grpSp>
        <p:nvGrpSpPr>
          <p:cNvPr id="37" name="Group 37"/>
          <p:cNvGrpSpPr/>
          <p:nvPr/>
        </p:nvGrpSpPr>
        <p:grpSpPr>
          <a:xfrm>
            <a:off x="12237502" y="6274222"/>
            <a:ext cx="2471930" cy="2471920"/>
            <a:chOff x="0" y="0"/>
            <a:chExt cx="6350000" cy="6349975"/>
          </a:xfrm>
        </p:grpSpPr>
        <p:sp>
          <p:nvSpPr>
            <p:cNvPr id="38" name="Freeform 38"/>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12"/>
              <a:stretch>
                <a:fillRect l="-40908" r="-40908"/>
              </a:stretch>
            </a:blipFill>
          </p:spPr>
          <p:txBody>
            <a:bodyPr/>
            <a:lstStyle/>
            <a:p>
              <a:endParaRPr lang="en-US">
                <a:latin typeface="Tahoma" panose="020B0604030504040204" pitchFamily="34" charset="0"/>
              </a:endParaRPr>
            </a:p>
          </p:txBody>
        </p:sp>
      </p:grpSp>
      <p:grpSp>
        <p:nvGrpSpPr>
          <p:cNvPr id="39" name="Group 39"/>
          <p:cNvGrpSpPr/>
          <p:nvPr/>
        </p:nvGrpSpPr>
        <p:grpSpPr>
          <a:xfrm>
            <a:off x="15325200" y="6374895"/>
            <a:ext cx="1935588" cy="1935588"/>
            <a:chOff x="0" y="0"/>
            <a:chExt cx="812800" cy="812800"/>
          </a:xfrm>
        </p:grpSpPr>
        <p:sp>
          <p:nvSpPr>
            <p:cNvPr id="40" name="Freeform 4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3972F0">
                    <a:alpha val="100000"/>
                  </a:srgbClr>
                </a:gs>
                <a:gs pos="100000">
                  <a:srgbClr val="1CDAFF">
                    <a:alpha val="100000"/>
                  </a:srgbClr>
                </a:gs>
              </a:gsLst>
              <a:lin ang="5400000"/>
            </a:gradFill>
          </p:spPr>
          <p:txBody>
            <a:bodyPr/>
            <a:lstStyle/>
            <a:p>
              <a:endParaRPr lang="en-US">
                <a:latin typeface="Tahoma" panose="020B0604030504040204" pitchFamily="34" charset="0"/>
              </a:endParaRPr>
            </a:p>
          </p:txBody>
        </p:sp>
        <p:sp>
          <p:nvSpPr>
            <p:cNvPr id="41" name="TextBox 41"/>
            <p:cNvSpPr txBox="1"/>
            <p:nvPr/>
          </p:nvSpPr>
          <p:spPr>
            <a:xfrm>
              <a:off x="76200" y="19050"/>
              <a:ext cx="660400" cy="717550"/>
            </a:xfrm>
            <a:prstGeom prst="rect">
              <a:avLst/>
            </a:prstGeom>
          </p:spPr>
          <p:txBody>
            <a:bodyPr lIns="50800" tIns="50800" rIns="50800" bIns="50800" rtlCol="0" anchor="ctr"/>
            <a:lstStyle/>
            <a:p>
              <a:pPr algn="ctr">
                <a:lnSpc>
                  <a:spcPts val="4200"/>
                </a:lnSpc>
                <a:spcBef>
                  <a:spcPct val="0"/>
                </a:spcBef>
              </a:pPr>
              <a:endParaRPr>
                <a:latin typeface="Tahoma" panose="020B0604030504040204" pitchFamily="34" charset="0"/>
              </a:endParaRPr>
            </a:p>
          </p:txBody>
        </p:sp>
      </p:grpSp>
      <p:grpSp>
        <p:nvGrpSpPr>
          <p:cNvPr id="42" name="Group 42"/>
          <p:cNvGrpSpPr/>
          <p:nvPr/>
        </p:nvGrpSpPr>
        <p:grpSpPr>
          <a:xfrm>
            <a:off x="15392433" y="5838563"/>
            <a:ext cx="2471930" cy="2471920"/>
            <a:chOff x="0" y="0"/>
            <a:chExt cx="6350000" cy="6349975"/>
          </a:xfrm>
        </p:grpSpPr>
        <p:sp>
          <p:nvSpPr>
            <p:cNvPr id="43" name="Freeform 43"/>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13"/>
              <a:stretch>
                <a:fillRect l="-25046" r="-25046"/>
              </a:stretch>
            </a:blipFill>
          </p:spPr>
          <p:txBody>
            <a:bodyPr/>
            <a:lstStyle/>
            <a:p>
              <a:endParaRPr lang="en-US">
                <a:latin typeface="Tahoma" panose="020B0604030504040204" pitchFamily="34" charset="0"/>
              </a:endParaRPr>
            </a:p>
          </p:txBody>
        </p:sp>
      </p:grpSp>
      <p:sp>
        <p:nvSpPr>
          <p:cNvPr id="44" name="TextBox 44"/>
          <p:cNvSpPr txBox="1"/>
          <p:nvPr/>
        </p:nvSpPr>
        <p:spPr>
          <a:xfrm>
            <a:off x="9398754" y="8477495"/>
            <a:ext cx="2471930" cy="400050"/>
          </a:xfrm>
          <a:prstGeom prst="rect">
            <a:avLst/>
          </a:prstGeom>
        </p:spPr>
        <p:txBody>
          <a:bodyPr lIns="0" tIns="0" rIns="0" bIns="0" rtlCol="0" anchor="t">
            <a:spAutoFit/>
          </a:bodyPr>
          <a:lstStyle/>
          <a:p>
            <a:pPr algn="ctr">
              <a:lnSpc>
                <a:spcPts val="3000"/>
              </a:lnSpc>
            </a:pPr>
            <a:r>
              <a:rPr lang="en-US" sz="3000" b="1" err="1">
                <a:solidFill>
                  <a:srgbClr val="000000"/>
                </a:solidFill>
                <a:latin typeface="Tahoma" panose="020B0604030504040204" pitchFamily="34" charset="0"/>
                <a:ea typeface="Tahoma" panose="020B0604030504040204" pitchFamily="34" charset="0"/>
                <a:cs typeface="Tahoma" panose="020B0604030504040204" pitchFamily="34" charset="0"/>
                <a:sym typeface="Tahoma Bold"/>
              </a:rPr>
              <a:t>Viễn</a:t>
            </a:r>
            <a:r>
              <a:rPr lang="en-US" sz="3000" b="1">
                <a:solidFill>
                  <a:srgbClr val="000000"/>
                </a:solidFill>
                <a:latin typeface="Tahoma" panose="020B0604030504040204" pitchFamily="34" charset="0"/>
                <a:ea typeface="Tahoma" panose="020B0604030504040204" pitchFamily="34" charset="0"/>
                <a:cs typeface="Tahoma" panose="020B0604030504040204" pitchFamily="34" charset="0"/>
                <a:sym typeface="Tahoma Bold"/>
              </a:rPr>
              <a:t> </a:t>
            </a:r>
            <a:r>
              <a:rPr lang="en-US" sz="3000" b="1" err="1">
                <a:solidFill>
                  <a:srgbClr val="000000"/>
                </a:solidFill>
                <a:latin typeface="Tahoma" panose="020B0604030504040204" pitchFamily="34" charset="0"/>
                <a:ea typeface="Tahoma" panose="020B0604030504040204" pitchFamily="34" charset="0"/>
                <a:cs typeface="Tahoma" panose="020B0604030504040204" pitchFamily="34" charset="0"/>
                <a:sym typeface="Tahoma Bold"/>
              </a:rPr>
              <a:t>thông</a:t>
            </a:r>
            <a:endParaRPr lang="en-US" sz="3000" b="1">
              <a:solidFill>
                <a:srgbClr val="000000"/>
              </a:solidFill>
              <a:latin typeface="Tahoma" panose="020B0604030504040204" pitchFamily="34" charset="0"/>
              <a:ea typeface="Tahoma" panose="020B0604030504040204" pitchFamily="34" charset="0"/>
              <a:cs typeface="Tahoma" panose="020B0604030504040204" pitchFamily="34" charset="0"/>
              <a:sym typeface="Tahoma Bold"/>
            </a:endParaRPr>
          </a:p>
        </p:txBody>
      </p:sp>
      <p:sp>
        <p:nvSpPr>
          <p:cNvPr id="45" name="TextBox 45"/>
          <p:cNvSpPr txBox="1"/>
          <p:nvPr/>
        </p:nvSpPr>
        <p:spPr>
          <a:xfrm>
            <a:off x="12054093" y="8962034"/>
            <a:ext cx="2838748" cy="781050"/>
          </a:xfrm>
          <a:prstGeom prst="rect">
            <a:avLst/>
          </a:prstGeom>
        </p:spPr>
        <p:txBody>
          <a:bodyPr lIns="0" tIns="0" rIns="0" bIns="0" rtlCol="0" anchor="t">
            <a:spAutoFit/>
          </a:bodyPr>
          <a:lstStyle/>
          <a:p>
            <a:pPr algn="ctr">
              <a:lnSpc>
                <a:spcPts val="3000"/>
              </a:lnSpc>
            </a:pPr>
            <a:r>
              <a:rPr lang="en-US" sz="3000" b="1">
                <a:solidFill>
                  <a:srgbClr val="000000"/>
                </a:solidFill>
                <a:latin typeface="Tahoma" panose="020B0604030504040204" pitchFamily="34" charset="0"/>
                <a:ea typeface="Tahoma" panose="020B0604030504040204" pitchFamily="34" charset="0"/>
                <a:cs typeface="Tahoma" panose="020B0604030504040204" pitchFamily="34" charset="0"/>
                <a:sym typeface="Tahoma Bold"/>
              </a:rPr>
              <a:t>Công nghiệp và sản xuất</a:t>
            </a:r>
          </a:p>
        </p:txBody>
      </p:sp>
      <p:sp>
        <p:nvSpPr>
          <p:cNvPr id="46" name="TextBox 46"/>
          <p:cNvSpPr txBox="1"/>
          <p:nvPr/>
        </p:nvSpPr>
        <p:spPr>
          <a:xfrm>
            <a:off x="15392433" y="8546664"/>
            <a:ext cx="2471930" cy="781050"/>
          </a:xfrm>
          <a:prstGeom prst="rect">
            <a:avLst/>
          </a:prstGeom>
        </p:spPr>
        <p:txBody>
          <a:bodyPr lIns="0" tIns="0" rIns="0" bIns="0" rtlCol="0" anchor="t">
            <a:spAutoFit/>
          </a:bodyPr>
          <a:lstStyle/>
          <a:p>
            <a:pPr algn="ctr">
              <a:lnSpc>
                <a:spcPts val="3000"/>
              </a:lnSpc>
            </a:pPr>
            <a:r>
              <a:rPr lang="en-US" sz="3000" b="1">
                <a:solidFill>
                  <a:srgbClr val="000000"/>
                </a:solidFill>
                <a:latin typeface="Tahoma" panose="020B0604030504040204" pitchFamily="34" charset="0"/>
                <a:ea typeface="Tahoma" panose="020B0604030504040204" pitchFamily="34" charset="0"/>
                <a:cs typeface="Tahoma" panose="020B0604030504040204" pitchFamily="34" charset="0"/>
                <a:sym typeface="Tahoma Bold"/>
              </a:rPr>
              <a:t>Giao thông vận tải</a:t>
            </a:r>
          </a:p>
        </p:txBody>
      </p:sp>
      <p:sp>
        <p:nvSpPr>
          <p:cNvPr id="47" name="TextBox 47"/>
          <p:cNvSpPr txBox="1"/>
          <p:nvPr/>
        </p:nvSpPr>
        <p:spPr>
          <a:xfrm>
            <a:off x="1413458" y="1100596"/>
            <a:ext cx="8131770" cy="643894"/>
          </a:xfrm>
          <a:prstGeom prst="rect">
            <a:avLst/>
          </a:prstGeom>
        </p:spPr>
        <p:txBody>
          <a:bodyPr lIns="0" tIns="0" rIns="0" bIns="0" rtlCol="0" anchor="t">
            <a:spAutoFit/>
          </a:bodyPr>
          <a:lstStyle/>
          <a:p>
            <a:pPr marL="0" lvl="0" indent="0" algn="l">
              <a:lnSpc>
                <a:spcPts val="5599"/>
              </a:lnSpc>
              <a:spcBef>
                <a:spcPct val="0"/>
              </a:spcBef>
            </a:pPr>
            <a:r>
              <a:rPr lang="en-US" sz="3999" b="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8. </a:t>
            </a:r>
            <a:r>
              <a:rPr lang="en-US" sz="3999" b="1" err="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Kết</a:t>
            </a:r>
            <a:r>
              <a:rPr lang="en-US" sz="3999" b="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 </a:t>
            </a:r>
            <a:r>
              <a:rPr lang="en-US" sz="3999" b="1" err="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luận</a:t>
            </a:r>
            <a:endParaRPr lang="en-US" sz="3999" b="1">
              <a:solidFill>
                <a:srgbClr val="3972F0"/>
              </a:solidFill>
              <a:latin typeface="Tahoma" panose="020B0604030504040204" pitchFamily="34" charset="0"/>
              <a:ea typeface="Tahoma" panose="020B0604030504040204" pitchFamily="34" charset="0"/>
              <a:cs typeface="Tahoma" panose="020B0604030504040204" pitchFamily="34" charset="0"/>
              <a:sym typeface="Tahoma Bold"/>
            </a:endParaRPr>
          </a:p>
        </p:txBody>
      </p:sp>
      <p:sp>
        <p:nvSpPr>
          <p:cNvPr id="48" name="TextBox 48"/>
          <p:cNvSpPr txBox="1"/>
          <p:nvPr/>
        </p:nvSpPr>
        <p:spPr>
          <a:xfrm>
            <a:off x="1413458" y="1703846"/>
            <a:ext cx="16986603" cy="563488"/>
          </a:xfrm>
          <a:prstGeom prst="rect">
            <a:avLst/>
          </a:prstGeom>
        </p:spPr>
        <p:txBody>
          <a:bodyPr lIns="0" tIns="0" rIns="0" bIns="0" rtlCol="0" anchor="t">
            <a:spAutoFit/>
          </a:bodyPr>
          <a:lstStyle/>
          <a:p>
            <a:pPr algn="l">
              <a:lnSpc>
                <a:spcPts val="4900"/>
              </a:lnSpc>
            </a:pPr>
            <a:r>
              <a:rPr lang="en-US" sz="3500" b="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8.1. </a:t>
            </a:r>
            <a:r>
              <a:rPr lang="en-US" sz="3500" b="1" err="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Ứng</a:t>
            </a:r>
            <a:r>
              <a:rPr lang="en-US" sz="3500" b="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 </a:t>
            </a:r>
            <a:r>
              <a:rPr lang="en-US" sz="3500" b="1" err="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dụng</a:t>
            </a:r>
            <a:r>
              <a:rPr lang="en-US" sz="3500" b="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 </a:t>
            </a:r>
            <a:r>
              <a:rPr lang="en-US" sz="3500" b="1" err="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thực</a:t>
            </a:r>
            <a:r>
              <a:rPr lang="en-US" sz="3500" b="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 </a:t>
            </a:r>
            <a:r>
              <a:rPr lang="en-US" sz="3500" b="1" err="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tế</a:t>
            </a:r>
            <a:r>
              <a:rPr lang="en-US" sz="3500" b="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 </a:t>
            </a:r>
            <a:r>
              <a:rPr lang="en-US" sz="3500" b="1" err="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của</a:t>
            </a:r>
            <a:r>
              <a:rPr lang="en-US" sz="3500" b="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 Delta Lake </a:t>
            </a:r>
            <a:r>
              <a:rPr lang="en-US" sz="3500" b="1" err="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trong</a:t>
            </a:r>
            <a:r>
              <a:rPr lang="en-US" sz="3500" b="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 </a:t>
            </a:r>
            <a:r>
              <a:rPr lang="en-US" sz="3500" b="1" err="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các</a:t>
            </a:r>
            <a:r>
              <a:rPr lang="en-US" sz="3500" b="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 </a:t>
            </a:r>
            <a:r>
              <a:rPr lang="en-US" sz="3500" b="1" err="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ngành</a:t>
            </a:r>
            <a:endParaRPr lang="en-US" sz="3500" b="1">
              <a:solidFill>
                <a:srgbClr val="3972F0"/>
              </a:solidFill>
              <a:latin typeface="Tahoma" panose="020B0604030504040204" pitchFamily="34" charset="0"/>
              <a:ea typeface="Tahoma" panose="020B0604030504040204" pitchFamily="34" charset="0"/>
              <a:cs typeface="Tahoma" panose="020B0604030504040204" pitchFamily="34" charset="0"/>
              <a:sym typeface="Tahoma Bold"/>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293157" y="3361638"/>
            <a:ext cx="1886294" cy="1886294"/>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3972F0">
                    <a:alpha val="100000"/>
                  </a:srgbClr>
                </a:gs>
                <a:gs pos="100000">
                  <a:srgbClr val="1CDAFF">
                    <a:alpha val="100000"/>
                  </a:srgbClr>
                </a:gs>
              </a:gsLst>
              <a:lin ang="5400000"/>
            </a:gradFill>
          </p:spPr>
          <p:txBody>
            <a:bodyPr/>
            <a:lstStyle/>
            <a:p>
              <a:endParaRPr lang="en-US">
                <a:latin typeface="Tahoma" panose="020B0604030504040204" pitchFamily="34" charset="0"/>
              </a:endParaRPr>
            </a:p>
          </p:txBody>
        </p:sp>
        <p:sp>
          <p:nvSpPr>
            <p:cNvPr id="4" name="TextBox 4"/>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latin typeface="Tahoma" panose="020B0604030504040204" pitchFamily="34" charset="0"/>
              </a:endParaRPr>
            </a:p>
            <a:p>
              <a:pPr algn="ctr">
                <a:lnSpc>
                  <a:spcPts val="2659"/>
                </a:lnSpc>
                <a:spcBef>
                  <a:spcPct val="0"/>
                </a:spcBef>
              </a:pPr>
              <a:endParaRPr>
                <a:latin typeface="Tahoma" panose="020B0604030504040204" pitchFamily="34" charset="0"/>
              </a:endParaRPr>
            </a:p>
          </p:txBody>
        </p:sp>
      </p:grpSp>
      <p:grpSp>
        <p:nvGrpSpPr>
          <p:cNvPr id="5" name="Group 5"/>
          <p:cNvGrpSpPr/>
          <p:nvPr/>
        </p:nvGrpSpPr>
        <p:grpSpPr>
          <a:xfrm>
            <a:off x="1425005" y="2838965"/>
            <a:ext cx="2408977" cy="2408968"/>
            <a:chOff x="0" y="0"/>
            <a:chExt cx="6350000" cy="6349975"/>
          </a:xfrm>
        </p:grpSpPr>
        <p:sp>
          <p:nvSpPr>
            <p:cNvPr id="6" name="Freeform 6"/>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2"/>
              <a:stretch>
                <a:fillRect l="-27369" r="-27369"/>
              </a:stretch>
            </a:blipFill>
          </p:spPr>
          <p:txBody>
            <a:bodyPr/>
            <a:lstStyle/>
            <a:p>
              <a:endParaRPr lang="en-US">
                <a:latin typeface="Tahoma" panose="020B0604030504040204" pitchFamily="34" charset="0"/>
              </a:endParaRPr>
            </a:p>
          </p:txBody>
        </p:sp>
      </p:grpSp>
      <p:grpSp>
        <p:nvGrpSpPr>
          <p:cNvPr id="7" name="Group 7"/>
          <p:cNvGrpSpPr/>
          <p:nvPr/>
        </p:nvGrpSpPr>
        <p:grpSpPr>
          <a:xfrm>
            <a:off x="4062250" y="6544087"/>
            <a:ext cx="1886294" cy="1886294"/>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3972F0">
                    <a:alpha val="100000"/>
                  </a:srgbClr>
                </a:gs>
                <a:gs pos="100000">
                  <a:srgbClr val="1CDAFF">
                    <a:alpha val="100000"/>
                  </a:srgbClr>
                </a:gs>
              </a:gsLst>
              <a:lin ang="5400000"/>
            </a:gradFill>
          </p:spPr>
          <p:txBody>
            <a:bodyPr/>
            <a:lstStyle/>
            <a:p>
              <a:endParaRPr lang="en-US">
                <a:latin typeface="Tahoma" panose="020B0604030504040204" pitchFamily="34" charset="0"/>
              </a:endParaRPr>
            </a:p>
          </p:txBody>
        </p:sp>
        <p:sp>
          <p:nvSpPr>
            <p:cNvPr id="9" name="TextBox 9"/>
            <p:cNvSpPr txBox="1"/>
            <p:nvPr/>
          </p:nvSpPr>
          <p:spPr>
            <a:xfrm>
              <a:off x="76200" y="28575"/>
              <a:ext cx="660400" cy="708025"/>
            </a:xfrm>
            <a:prstGeom prst="rect">
              <a:avLst/>
            </a:prstGeom>
          </p:spPr>
          <p:txBody>
            <a:bodyPr lIns="50800" tIns="50800" rIns="50800" bIns="50800" rtlCol="0" anchor="ctr"/>
            <a:lstStyle/>
            <a:p>
              <a:pPr algn="ctr">
                <a:lnSpc>
                  <a:spcPts val="2659"/>
                </a:lnSpc>
                <a:spcBef>
                  <a:spcPct val="0"/>
                </a:spcBef>
              </a:pPr>
              <a:endParaRPr>
                <a:latin typeface="Tahoma" panose="020B0604030504040204" pitchFamily="34" charset="0"/>
              </a:endParaRPr>
            </a:p>
          </p:txBody>
        </p:sp>
      </p:grpSp>
      <p:grpSp>
        <p:nvGrpSpPr>
          <p:cNvPr id="10" name="Group 10"/>
          <p:cNvGrpSpPr/>
          <p:nvPr/>
        </p:nvGrpSpPr>
        <p:grpSpPr>
          <a:xfrm>
            <a:off x="3539567" y="6626751"/>
            <a:ext cx="2408977" cy="2408968"/>
            <a:chOff x="0" y="0"/>
            <a:chExt cx="6350000" cy="6349975"/>
          </a:xfrm>
        </p:grpSpPr>
        <p:sp>
          <p:nvSpPr>
            <p:cNvPr id="11" name="Freeform 11"/>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3"/>
              <a:stretch>
                <a:fillRect l="-22594" r="-22594"/>
              </a:stretch>
            </a:blipFill>
          </p:spPr>
          <p:txBody>
            <a:bodyPr/>
            <a:lstStyle/>
            <a:p>
              <a:endParaRPr lang="en-US">
                <a:latin typeface="Tahoma" panose="020B0604030504040204" pitchFamily="34" charset="0"/>
              </a:endParaRPr>
            </a:p>
          </p:txBody>
        </p:sp>
      </p:grpSp>
      <p:grpSp>
        <p:nvGrpSpPr>
          <p:cNvPr id="12" name="Group 12"/>
          <p:cNvGrpSpPr/>
          <p:nvPr/>
        </p:nvGrpSpPr>
        <p:grpSpPr>
          <a:xfrm>
            <a:off x="6410906" y="3361638"/>
            <a:ext cx="1886294" cy="1886294"/>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3972F0">
                    <a:alpha val="100000"/>
                  </a:srgbClr>
                </a:gs>
                <a:gs pos="100000">
                  <a:srgbClr val="1CDAFF">
                    <a:alpha val="100000"/>
                  </a:srgbClr>
                </a:gs>
              </a:gsLst>
              <a:lin ang="5400000"/>
            </a:gradFill>
          </p:spPr>
          <p:txBody>
            <a:bodyPr/>
            <a:lstStyle/>
            <a:p>
              <a:endParaRPr lang="en-US">
                <a:latin typeface="Tahoma" panose="020B0604030504040204" pitchFamily="34" charset="0"/>
              </a:endParaRPr>
            </a:p>
          </p:txBody>
        </p:sp>
        <p:sp>
          <p:nvSpPr>
            <p:cNvPr id="14" name="TextBox 14"/>
            <p:cNvSpPr txBox="1"/>
            <p:nvPr/>
          </p:nvSpPr>
          <p:spPr>
            <a:xfrm>
              <a:off x="76200" y="28575"/>
              <a:ext cx="660400" cy="708025"/>
            </a:xfrm>
            <a:prstGeom prst="rect">
              <a:avLst/>
            </a:prstGeom>
          </p:spPr>
          <p:txBody>
            <a:bodyPr lIns="50800" tIns="50800" rIns="50800" bIns="50800" rtlCol="0" anchor="ctr"/>
            <a:lstStyle/>
            <a:p>
              <a:pPr algn="ctr">
                <a:lnSpc>
                  <a:spcPts val="2659"/>
                </a:lnSpc>
                <a:spcBef>
                  <a:spcPct val="0"/>
                </a:spcBef>
              </a:pPr>
              <a:endParaRPr>
                <a:latin typeface="Tahoma" panose="020B0604030504040204" pitchFamily="34" charset="0"/>
              </a:endParaRPr>
            </a:p>
          </p:txBody>
        </p:sp>
      </p:grpSp>
      <p:grpSp>
        <p:nvGrpSpPr>
          <p:cNvPr id="15" name="Group 15"/>
          <p:cNvGrpSpPr/>
          <p:nvPr/>
        </p:nvGrpSpPr>
        <p:grpSpPr>
          <a:xfrm>
            <a:off x="6476427" y="2838965"/>
            <a:ext cx="2408977" cy="2408968"/>
            <a:chOff x="0" y="0"/>
            <a:chExt cx="6350000" cy="6349975"/>
          </a:xfrm>
        </p:grpSpPr>
        <p:sp>
          <p:nvSpPr>
            <p:cNvPr id="16" name="Freeform 16"/>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4"/>
              <a:stretch>
                <a:fillRect l="-25187" r="-25187"/>
              </a:stretch>
            </a:blipFill>
          </p:spPr>
          <p:txBody>
            <a:bodyPr/>
            <a:lstStyle/>
            <a:p>
              <a:endParaRPr lang="en-US">
                <a:latin typeface="Tahoma" panose="020B0604030504040204" pitchFamily="34" charset="0"/>
              </a:endParaRPr>
            </a:p>
          </p:txBody>
        </p:sp>
      </p:grpSp>
      <p:sp>
        <p:nvSpPr>
          <p:cNvPr id="17" name="TextBox 17"/>
          <p:cNvSpPr txBox="1"/>
          <p:nvPr/>
        </p:nvSpPr>
        <p:spPr>
          <a:xfrm>
            <a:off x="1425005" y="5479554"/>
            <a:ext cx="2408977" cy="808549"/>
          </a:xfrm>
          <a:prstGeom prst="rect">
            <a:avLst/>
          </a:prstGeom>
        </p:spPr>
        <p:txBody>
          <a:bodyPr lIns="0" tIns="0" rIns="0" bIns="0" rtlCol="0" anchor="t">
            <a:spAutoFit/>
          </a:bodyPr>
          <a:lstStyle/>
          <a:p>
            <a:pPr algn="ctr">
              <a:lnSpc>
                <a:spcPts val="3098"/>
              </a:lnSpc>
            </a:pPr>
            <a:r>
              <a:rPr lang="en-US" sz="3098" b="1" err="1">
                <a:solidFill>
                  <a:srgbClr val="000000"/>
                </a:solidFill>
                <a:latin typeface="Tahoma" panose="020B0604030504040204" pitchFamily="34" charset="0"/>
                <a:ea typeface="Tahoma" panose="020B0604030504040204" pitchFamily="34" charset="0"/>
                <a:cs typeface="Tahoma" panose="020B0604030504040204" pitchFamily="34" charset="0"/>
                <a:sym typeface="Tahoma Bold"/>
              </a:rPr>
              <a:t>Hiệu</a:t>
            </a:r>
            <a:r>
              <a:rPr lang="en-US" sz="3098" b="1">
                <a:solidFill>
                  <a:srgbClr val="000000"/>
                </a:solidFill>
                <a:latin typeface="Tahoma" panose="020B0604030504040204" pitchFamily="34" charset="0"/>
                <a:ea typeface="Tahoma" panose="020B0604030504040204" pitchFamily="34" charset="0"/>
                <a:cs typeface="Tahoma" panose="020B0604030504040204" pitchFamily="34" charset="0"/>
                <a:sym typeface="Tahoma Bold"/>
              </a:rPr>
              <a:t> </a:t>
            </a:r>
            <a:r>
              <a:rPr lang="en-US" sz="3098" b="1" err="1">
                <a:solidFill>
                  <a:srgbClr val="000000"/>
                </a:solidFill>
                <a:latin typeface="Tahoma" panose="020B0604030504040204" pitchFamily="34" charset="0"/>
                <a:ea typeface="Tahoma" panose="020B0604030504040204" pitchFamily="34" charset="0"/>
                <a:cs typeface="Tahoma" panose="020B0604030504040204" pitchFamily="34" charset="0"/>
                <a:sym typeface="Tahoma Bold"/>
              </a:rPr>
              <a:t>suất</a:t>
            </a:r>
            <a:r>
              <a:rPr lang="en-US" sz="3098" b="1">
                <a:solidFill>
                  <a:srgbClr val="000000"/>
                </a:solidFill>
                <a:latin typeface="Tahoma" panose="020B0604030504040204" pitchFamily="34" charset="0"/>
                <a:ea typeface="Tahoma" panose="020B0604030504040204" pitchFamily="34" charset="0"/>
                <a:cs typeface="Tahoma" panose="020B0604030504040204" pitchFamily="34" charset="0"/>
                <a:sym typeface="Tahoma Bold"/>
              </a:rPr>
              <a:t> </a:t>
            </a:r>
            <a:r>
              <a:rPr lang="en-US" sz="3098" b="1" err="1">
                <a:solidFill>
                  <a:srgbClr val="000000"/>
                </a:solidFill>
                <a:latin typeface="Tahoma" panose="020B0604030504040204" pitchFamily="34" charset="0"/>
                <a:ea typeface="Tahoma" panose="020B0604030504040204" pitchFamily="34" charset="0"/>
                <a:cs typeface="Tahoma" panose="020B0604030504040204" pitchFamily="34" charset="0"/>
                <a:sym typeface="Tahoma Bold"/>
              </a:rPr>
              <a:t>truy</a:t>
            </a:r>
            <a:r>
              <a:rPr lang="en-US" sz="3098" b="1">
                <a:solidFill>
                  <a:srgbClr val="000000"/>
                </a:solidFill>
                <a:latin typeface="Tahoma" panose="020B0604030504040204" pitchFamily="34" charset="0"/>
                <a:ea typeface="Tahoma" panose="020B0604030504040204" pitchFamily="34" charset="0"/>
                <a:cs typeface="Tahoma" panose="020B0604030504040204" pitchFamily="34" charset="0"/>
                <a:sym typeface="Tahoma Bold"/>
              </a:rPr>
              <a:t> </a:t>
            </a:r>
            <a:r>
              <a:rPr lang="en-US" sz="3098" b="1" err="1">
                <a:solidFill>
                  <a:srgbClr val="000000"/>
                </a:solidFill>
                <a:latin typeface="Tahoma" panose="020B0604030504040204" pitchFamily="34" charset="0"/>
                <a:ea typeface="Tahoma" panose="020B0604030504040204" pitchFamily="34" charset="0"/>
                <a:cs typeface="Tahoma" panose="020B0604030504040204" pitchFamily="34" charset="0"/>
                <a:sym typeface="Tahoma Bold"/>
              </a:rPr>
              <a:t>vấn</a:t>
            </a:r>
            <a:endParaRPr lang="en-US" sz="3098" b="1">
              <a:solidFill>
                <a:srgbClr val="000000"/>
              </a:solidFill>
              <a:latin typeface="Tahoma" panose="020B0604030504040204" pitchFamily="34" charset="0"/>
              <a:ea typeface="Tahoma" panose="020B0604030504040204" pitchFamily="34" charset="0"/>
              <a:cs typeface="Tahoma" panose="020B0604030504040204" pitchFamily="34" charset="0"/>
              <a:sym typeface="Tahoma Bold"/>
            </a:endParaRPr>
          </a:p>
        </p:txBody>
      </p:sp>
      <p:sp>
        <p:nvSpPr>
          <p:cNvPr id="18" name="TextBox 18"/>
          <p:cNvSpPr txBox="1"/>
          <p:nvPr/>
        </p:nvSpPr>
        <p:spPr>
          <a:xfrm>
            <a:off x="3566098" y="9210655"/>
            <a:ext cx="2382446" cy="808549"/>
          </a:xfrm>
          <a:prstGeom prst="rect">
            <a:avLst/>
          </a:prstGeom>
        </p:spPr>
        <p:txBody>
          <a:bodyPr lIns="0" tIns="0" rIns="0" bIns="0" rtlCol="0" anchor="t">
            <a:spAutoFit/>
          </a:bodyPr>
          <a:lstStyle/>
          <a:p>
            <a:pPr algn="ctr">
              <a:lnSpc>
                <a:spcPts val="3098"/>
              </a:lnSpc>
            </a:pPr>
            <a:r>
              <a:rPr lang="en-US" sz="3098" b="1" err="1">
                <a:solidFill>
                  <a:srgbClr val="000000"/>
                </a:solidFill>
                <a:latin typeface="Tahoma" panose="020B0604030504040204" pitchFamily="34" charset="0"/>
                <a:ea typeface="Tahoma" panose="020B0604030504040204" pitchFamily="34" charset="0"/>
                <a:cs typeface="Tahoma" panose="020B0604030504040204" pitchFamily="34" charset="0"/>
                <a:sym typeface="Tahoma Bold"/>
              </a:rPr>
              <a:t>Tính</a:t>
            </a:r>
            <a:r>
              <a:rPr lang="en-US" sz="3098" b="1">
                <a:solidFill>
                  <a:srgbClr val="000000"/>
                </a:solidFill>
                <a:latin typeface="Tahoma" panose="020B0604030504040204" pitchFamily="34" charset="0"/>
                <a:ea typeface="Tahoma" panose="020B0604030504040204" pitchFamily="34" charset="0"/>
                <a:cs typeface="Tahoma" panose="020B0604030504040204" pitchFamily="34" charset="0"/>
                <a:sym typeface="Tahoma Bold"/>
              </a:rPr>
              <a:t> </a:t>
            </a:r>
            <a:r>
              <a:rPr lang="en-US" sz="3098" b="1" err="1">
                <a:solidFill>
                  <a:srgbClr val="000000"/>
                </a:solidFill>
                <a:latin typeface="Tahoma" panose="020B0604030504040204" pitchFamily="34" charset="0"/>
                <a:ea typeface="Tahoma" panose="020B0604030504040204" pitchFamily="34" charset="0"/>
                <a:cs typeface="Tahoma" panose="020B0604030504040204" pitchFamily="34" charset="0"/>
                <a:sym typeface="Tahoma Bold"/>
              </a:rPr>
              <a:t>toàn</a:t>
            </a:r>
            <a:r>
              <a:rPr lang="en-US" sz="3098" b="1">
                <a:solidFill>
                  <a:srgbClr val="000000"/>
                </a:solidFill>
                <a:latin typeface="Tahoma" panose="020B0604030504040204" pitchFamily="34" charset="0"/>
                <a:ea typeface="Tahoma" panose="020B0604030504040204" pitchFamily="34" charset="0"/>
                <a:cs typeface="Tahoma" panose="020B0604030504040204" pitchFamily="34" charset="0"/>
                <a:sym typeface="Tahoma Bold"/>
              </a:rPr>
              <a:t> </a:t>
            </a:r>
            <a:r>
              <a:rPr lang="en-US" sz="3098" b="1" err="1">
                <a:solidFill>
                  <a:srgbClr val="000000"/>
                </a:solidFill>
                <a:latin typeface="Tahoma" panose="020B0604030504040204" pitchFamily="34" charset="0"/>
                <a:ea typeface="Tahoma" panose="020B0604030504040204" pitchFamily="34" charset="0"/>
                <a:cs typeface="Tahoma" panose="020B0604030504040204" pitchFamily="34" charset="0"/>
                <a:sym typeface="Tahoma Bold"/>
              </a:rPr>
              <a:t>vẹn</a:t>
            </a:r>
            <a:r>
              <a:rPr lang="en-US" sz="3098" b="1">
                <a:solidFill>
                  <a:srgbClr val="000000"/>
                </a:solidFill>
                <a:latin typeface="Tahoma" panose="020B0604030504040204" pitchFamily="34" charset="0"/>
                <a:ea typeface="Tahoma" panose="020B0604030504040204" pitchFamily="34" charset="0"/>
                <a:cs typeface="Tahoma" panose="020B0604030504040204" pitchFamily="34" charset="0"/>
                <a:sym typeface="Tahoma Bold"/>
              </a:rPr>
              <a:t> </a:t>
            </a:r>
            <a:r>
              <a:rPr lang="en-US" sz="3098" b="1" err="1">
                <a:solidFill>
                  <a:srgbClr val="000000"/>
                </a:solidFill>
                <a:latin typeface="Tahoma" panose="020B0604030504040204" pitchFamily="34" charset="0"/>
                <a:ea typeface="Tahoma" panose="020B0604030504040204" pitchFamily="34" charset="0"/>
                <a:cs typeface="Tahoma" panose="020B0604030504040204" pitchFamily="34" charset="0"/>
                <a:sym typeface="Tahoma Bold"/>
              </a:rPr>
              <a:t>dữ</a:t>
            </a:r>
            <a:r>
              <a:rPr lang="en-US" sz="3098" b="1">
                <a:solidFill>
                  <a:srgbClr val="000000"/>
                </a:solidFill>
                <a:latin typeface="Tahoma" panose="020B0604030504040204" pitchFamily="34" charset="0"/>
                <a:ea typeface="Tahoma" panose="020B0604030504040204" pitchFamily="34" charset="0"/>
                <a:cs typeface="Tahoma" panose="020B0604030504040204" pitchFamily="34" charset="0"/>
                <a:sym typeface="Tahoma Bold"/>
              </a:rPr>
              <a:t> </a:t>
            </a:r>
            <a:r>
              <a:rPr lang="en-US" sz="3098" b="1" err="1">
                <a:solidFill>
                  <a:srgbClr val="000000"/>
                </a:solidFill>
                <a:latin typeface="Tahoma" panose="020B0604030504040204" pitchFamily="34" charset="0"/>
                <a:ea typeface="Tahoma" panose="020B0604030504040204" pitchFamily="34" charset="0"/>
                <a:cs typeface="Tahoma" panose="020B0604030504040204" pitchFamily="34" charset="0"/>
                <a:sym typeface="Tahoma Bold"/>
              </a:rPr>
              <a:t>liệu</a:t>
            </a:r>
            <a:endParaRPr lang="en-US" sz="3098" b="1">
              <a:solidFill>
                <a:srgbClr val="000000"/>
              </a:solidFill>
              <a:latin typeface="Tahoma" panose="020B0604030504040204" pitchFamily="34" charset="0"/>
              <a:ea typeface="Tahoma" panose="020B0604030504040204" pitchFamily="34" charset="0"/>
              <a:cs typeface="Tahoma" panose="020B0604030504040204" pitchFamily="34" charset="0"/>
              <a:sym typeface="Tahoma Bold"/>
            </a:endParaRPr>
          </a:p>
        </p:txBody>
      </p:sp>
      <p:sp>
        <p:nvSpPr>
          <p:cNvPr id="19" name="TextBox 19"/>
          <p:cNvSpPr txBox="1"/>
          <p:nvPr/>
        </p:nvSpPr>
        <p:spPr>
          <a:xfrm>
            <a:off x="6476427" y="5479554"/>
            <a:ext cx="2408977" cy="1202048"/>
          </a:xfrm>
          <a:prstGeom prst="rect">
            <a:avLst/>
          </a:prstGeom>
        </p:spPr>
        <p:txBody>
          <a:bodyPr lIns="0" tIns="0" rIns="0" bIns="0" rtlCol="0" anchor="t">
            <a:spAutoFit/>
          </a:bodyPr>
          <a:lstStyle/>
          <a:p>
            <a:pPr algn="ctr">
              <a:lnSpc>
                <a:spcPts val="3098"/>
              </a:lnSpc>
            </a:pPr>
            <a:r>
              <a:rPr lang="en-US" sz="3098" b="1" err="1">
                <a:solidFill>
                  <a:srgbClr val="000000"/>
                </a:solidFill>
                <a:latin typeface="Tahoma" panose="020B0604030504040204" pitchFamily="34" charset="0"/>
                <a:ea typeface="Tahoma" panose="020B0604030504040204" pitchFamily="34" charset="0"/>
                <a:cs typeface="Tahoma" panose="020B0604030504040204" pitchFamily="34" charset="0"/>
                <a:sym typeface="Tahoma Bold"/>
              </a:rPr>
              <a:t>Quản</a:t>
            </a:r>
            <a:r>
              <a:rPr lang="en-US" sz="3098" b="1">
                <a:solidFill>
                  <a:srgbClr val="000000"/>
                </a:solidFill>
                <a:latin typeface="Tahoma" panose="020B0604030504040204" pitchFamily="34" charset="0"/>
                <a:ea typeface="Tahoma" panose="020B0604030504040204" pitchFamily="34" charset="0"/>
                <a:cs typeface="Tahoma" panose="020B0604030504040204" pitchFamily="34" charset="0"/>
                <a:sym typeface="Tahoma Bold"/>
              </a:rPr>
              <a:t> </a:t>
            </a:r>
            <a:r>
              <a:rPr lang="en-US" sz="3098" b="1" err="1">
                <a:solidFill>
                  <a:srgbClr val="000000"/>
                </a:solidFill>
                <a:latin typeface="Tahoma" panose="020B0604030504040204" pitchFamily="34" charset="0"/>
                <a:ea typeface="Tahoma" panose="020B0604030504040204" pitchFamily="34" charset="0"/>
                <a:cs typeface="Tahoma" panose="020B0604030504040204" pitchFamily="34" charset="0"/>
                <a:sym typeface="Tahoma Bold"/>
              </a:rPr>
              <a:t>lý</a:t>
            </a:r>
            <a:r>
              <a:rPr lang="en-US" sz="3098" b="1">
                <a:solidFill>
                  <a:srgbClr val="000000"/>
                </a:solidFill>
                <a:latin typeface="Tahoma" panose="020B0604030504040204" pitchFamily="34" charset="0"/>
                <a:ea typeface="Tahoma" panose="020B0604030504040204" pitchFamily="34" charset="0"/>
                <a:cs typeface="Tahoma" panose="020B0604030504040204" pitchFamily="34" charset="0"/>
                <a:sym typeface="Tahoma Bold"/>
              </a:rPr>
              <a:t> </a:t>
            </a:r>
            <a:r>
              <a:rPr lang="en-US" sz="3098" b="1" err="1">
                <a:solidFill>
                  <a:srgbClr val="000000"/>
                </a:solidFill>
                <a:latin typeface="Tahoma" panose="020B0604030504040204" pitchFamily="34" charset="0"/>
                <a:ea typeface="Tahoma" panose="020B0604030504040204" pitchFamily="34" charset="0"/>
                <a:cs typeface="Tahoma" panose="020B0604030504040204" pitchFamily="34" charset="0"/>
                <a:sym typeface="Tahoma Bold"/>
              </a:rPr>
              <a:t>không</a:t>
            </a:r>
            <a:r>
              <a:rPr lang="en-US" sz="3098" b="1">
                <a:solidFill>
                  <a:srgbClr val="000000"/>
                </a:solidFill>
                <a:latin typeface="Tahoma" panose="020B0604030504040204" pitchFamily="34" charset="0"/>
                <a:ea typeface="Tahoma" panose="020B0604030504040204" pitchFamily="34" charset="0"/>
                <a:cs typeface="Tahoma" panose="020B0604030504040204" pitchFamily="34" charset="0"/>
                <a:sym typeface="Tahoma Bold"/>
              </a:rPr>
              <a:t> </a:t>
            </a:r>
            <a:r>
              <a:rPr lang="en-US" sz="3098" b="1" err="1">
                <a:solidFill>
                  <a:srgbClr val="000000"/>
                </a:solidFill>
                <a:latin typeface="Tahoma" panose="020B0604030504040204" pitchFamily="34" charset="0"/>
                <a:ea typeface="Tahoma" panose="020B0604030504040204" pitchFamily="34" charset="0"/>
                <a:cs typeface="Tahoma" panose="020B0604030504040204" pitchFamily="34" charset="0"/>
                <a:sym typeface="Tahoma Bold"/>
              </a:rPr>
              <a:t>gian</a:t>
            </a:r>
            <a:r>
              <a:rPr lang="en-US" sz="3098" b="1">
                <a:solidFill>
                  <a:srgbClr val="000000"/>
                </a:solidFill>
                <a:latin typeface="Tahoma" panose="020B0604030504040204" pitchFamily="34" charset="0"/>
                <a:ea typeface="Tahoma" panose="020B0604030504040204" pitchFamily="34" charset="0"/>
                <a:cs typeface="Tahoma" panose="020B0604030504040204" pitchFamily="34" charset="0"/>
                <a:sym typeface="Tahoma Bold"/>
              </a:rPr>
              <a:t> </a:t>
            </a:r>
            <a:r>
              <a:rPr lang="en-US" sz="3098" b="1" err="1">
                <a:solidFill>
                  <a:srgbClr val="000000"/>
                </a:solidFill>
                <a:latin typeface="Tahoma" panose="020B0604030504040204" pitchFamily="34" charset="0"/>
                <a:ea typeface="Tahoma" panose="020B0604030504040204" pitchFamily="34" charset="0"/>
                <a:cs typeface="Tahoma" panose="020B0604030504040204" pitchFamily="34" charset="0"/>
                <a:sym typeface="Tahoma Bold"/>
              </a:rPr>
              <a:t>lưu</a:t>
            </a:r>
            <a:r>
              <a:rPr lang="en-US" sz="3098" b="1">
                <a:solidFill>
                  <a:srgbClr val="000000"/>
                </a:solidFill>
                <a:latin typeface="Tahoma" panose="020B0604030504040204" pitchFamily="34" charset="0"/>
                <a:ea typeface="Tahoma" panose="020B0604030504040204" pitchFamily="34" charset="0"/>
                <a:cs typeface="Tahoma" panose="020B0604030504040204" pitchFamily="34" charset="0"/>
                <a:sym typeface="Tahoma Bold"/>
              </a:rPr>
              <a:t> </a:t>
            </a:r>
            <a:r>
              <a:rPr lang="en-US" sz="3098" b="1" err="1">
                <a:solidFill>
                  <a:srgbClr val="000000"/>
                </a:solidFill>
                <a:latin typeface="Tahoma" panose="020B0604030504040204" pitchFamily="34" charset="0"/>
                <a:ea typeface="Tahoma" panose="020B0604030504040204" pitchFamily="34" charset="0"/>
                <a:cs typeface="Tahoma" panose="020B0604030504040204" pitchFamily="34" charset="0"/>
                <a:sym typeface="Tahoma Bold"/>
              </a:rPr>
              <a:t>trữ</a:t>
            </a:r>
            <a:endParaRPr lang="en-US" sz="3098" b="1">
              <a:solidFill>
                <a:srgbClr val="000000"/>
              </a:solidFill>
              <a:latin typeface="Tahoma" panose="020B0604030504040204" pitchFamily="34" charset="0"/>
              <a:ea typeface="Tahoma" panose="020B0604030504040204" pitchFamily="34" charset="0"/>
              <a:cs typeface="Tahoma" panose="020B0604030504040204" pitchFamily="34" charset="0"/>
              <a:sym typeface="Tahoma Bold"/>
            </a:endParaRPr>
          </a:p>
        </p:txBody>
      </p:sp>
      <p:grpSp>
        <p:nvGrpSpPr>
          <p:cNvPr id="20" name="Group 20"/>
          <p:cNvGrpSpPr/>
          <p:nvPr/>
        </p:nvGrpSpPr>
        <p:grpSpPr>
          <a:xfrm>
            <a:off x="-17259300" y="-1690561"/>
            <a:ext cx="17966065" cy="12844173"/>
            <a:chOff x="0" y="0"/>
            <a:chExt cx="4731803" cy="3382827"/>
          </a:xfrm>
        </p:grpSpPr>
        <p:sp>
          <p:nvSpPr>
            <p:cNvPr id="21" name="Freeform 21"/>
            <p:cNvSpPr/>
            <p:nvPr/>
          </p:nvSpPr>
          <p:spPr>
            <a:xfrm>
              <a:off x="0" y="0"/>
              <a:ext cx="4731803" cy="3382827"/>
            </a:xfrm>
            <a:custGeom>
              <a:avLst/>
              <a:gdLst/>
              <a:ahLst/>
              <a:cxnLst/>
              <a:rect l="l" t="t" r="r" b="b"/>
              <a:pathLst>
                <a:path w="4731803" h="3382827">
                  <a:moveTo>
                    <a:pt x="21977" y="0"/>
                  </a:moveTo>
                  <a:lnTo>
                    <a:pt x="4709826" y="0"/>
                  </a:lnTo>
                  <a:cubicBezTo>
                    <a:pt x="4715655" y="0"/>
                    <a:pt x="4721245" y="2315"/>
                    <a:pt x="4725366" y="6437"/>
                  </a:cubicBezTo>
                  <a:cubicBezTo>
                    <a:pt x="4729488" y="10558"/>
                    <a:pt x="4731803" y="16148"/>
                    <a:pt x="4731803" y="21977"/>
                  </a:cubicBezTo>
                  <a:lnTo>
                    <a:pt x="4731803" y="3360850"/>
                  </a:lnTo>
                  <a:cubicBezTo>
                    <a:pt x="4731803" y="3366679"/>
                    <a:pt x="4729488" y="3372269"/>
                    <a:pt x="4725366" y="3376390"/>
                  </a:cubicBezTo>
                  <a:cubicBezTo>
                    <a:pt x="4721245" y="3380512"/>
                    <a:pt x="4715655" y="3382827"/>
                    <a:pt x="4709826" y="3382827"/>
                  </a:cubicBezTo>
                  <a:lnTo>
                    <a:pt x="21977" y="3382827"/>
                  </a:lnTo>
                  <a:cubicBezTo>
                    <a:pt x="16148" y="3382827"/>
                    <a:pt x="10558" y="3380512"/>
                    <a:pt x="6437" y="3376390"/>
                  </a:cubicBezTo>
                  <a:cubicBezTo>
                    <a:pt x="2315" y="3372269"/>
                    <a:pt x="0" y="3366679"/>
                    <a:pt x="0" y="3360850"/>
                  </a:cubicBezTo>
                  <a:lnTo>
                    <a:pt x="0" y="21977"/>
                  </a:lnTo>
                  <a:cubicBezTo>
                    <a:pt x="0" y="16148"/>
                    <a:pt x="2315" y="10558"/>
                    <a:pt x="6437" y="6437"/>
                  </a:cubicBezTo>
                  <a:cubicBezTo>
                    <a:pt x="10558" y="2315"/>
                    <a:pt x="16148" y="0"/>
                    <a:pt x="21977" y="0"/>
                  </a:cubicBezTo>
                  <a:close/>
                </a:path>
              </a:pathLst>
            </a:custGeom>
            <a:solidFill>
              <a:srgbClr val="3972F0"/>
            </a:solidFill>
          </p:spPr>
          <p:txBody>
            <a:bodyPr/>
            <a:lstStyle/>
            <a:p>
              <a:endParaRPr lang="en-US">
                <a:latin typeface="Tahoma" panose="020B0604030504040204" pitchFamily="34" charset="0"/>
              </a:endParaRPr>
            </a:p>
          </p:txBody>
        </p:sp>
        <p:sp>
          <p:nvSpPr>
            <p:cNvPr id="22" name="TextBox 22"/>
            <p:cNvSpPr txBox="1"/>
            <p:nvPr/>
          </p:nvSpPr>
          <p:spPr>
            <a:xfrm>
              <a:off x="0" y="-47625"/>
              <a:ext cx="4731803" cy="3430452"/>
            </a:xfrm>
            <a:prstGeom prst="rect">
              <a:avLst/>
            </a:prstGeom>
          </p:spPr>
          <p:txBody>
            <a:bodyPr lIns="50800" tIns="50800" rIns="50800" bIns="50800" rtlCol="0" anchor="ctr"/>
            <a:lstStyle/>
            <a:p>
              <a:pPr algn="ctr">
                <a:lnSpc>
                  <a:spcPts val="2659"/>
                </a:lnSpc>
              </a:pPr>
              <a:endParaRPr>
                <a:latin typeface="Tahoma" panose="020B0604030504040204" pitchFamily="34" charset="0"/>
              </a:endParaRPr>
            </a:p>
          </p:txBody>
        </p:sp>
      </p:grpSp>
      <p:sp>
        <p:nvSpPr>
          <p:cNvPr id="23" name="Freeform 23"/>
          <p:cNvSpPr/>
          <p:nvPr/>
        </p:nvSpPr>
        <p:spPr>
          <a:xfrm>
            <a:off x="11636756" y="7901727"/>
            <a:ext cx="9529995" cy="9529995"/>
          </a:xfrm>
          <a:custGeom>
            <a:avLst/>
            <a:gdLst/>
            <a:ahLst/>
            <a:cxnLst/>
            <a:rect l="l" t="t" r="r" b="b"/>
            <a:pathLst>
              <a:path w="9529995" h="9529995">
                <a:moveTo>
                  <a:pt x="0" y="0"/>
                </a:moveTo>
                <a:lnTo>
                  <a:pt x="9529996" y="0"/>
                </a:lnTo>
                <a:lnTo>
                  <a:pt x="9529996" y="9529995"/>
                </a:lnTo>
                <a:lnTo>
                  <a:pt x="0" y="9529995"/>
                </a:lnTo>
                <a:lnTo>
                  <a:pt x="0" y="0"/>
                </a:lnTo>
                <a:close/>
              </a:path>
            </a:pathLst>
          </a:custGeom>
          <a:blipFill>
            <a:blip r:embed="rId5">
              <a:alphaModFix amt="46000"/>
              <a:extLst>
                <a:ext uri="{96DAC541-7B7A-43D3-8B79-37D633B846F1}">
                  <asvg:svgBlip xmlns:asvg="http://schemas.microsoft.com/office/drawing/2016/SVG/main" r:embed="rId6"/>
                </a:ext>
              </a:extLst>
            </a:blip>
            <a:stretch>
              <a:fillRect/>
            </a:stretch>
          </a:blipFill>
        </p:spPr>
        <p:txBody>
          <a:bodyPr/>
          <a:lstStyle/>
          <a:p>
            <a:endParaRPr lang="en-US">
              <a:latin typeface="Tahoma" panose="020B0604030504040204" pitchFamily="34" charset="0"/>
            </a:endParaRPr>
          </a:p>
        </p:txBody>
      </p:sp>
      <p:sp>
        <p:nvSpPr>
          <p:cNvPr id="24" name="Freeform 24"/>
          <p:cNvSpPr/>
          <p:nvPr/>
        </p:nvSpPr>
        <p:spPr>
          <a:xfrm>
            <a:off x="4092036" y="-7723877"/>
            <a:ext cx="9529995" cy="9529995"/>
          </a:xfrm>
          <a:custGeom>
            <a:avLst/>
            <a:gdLst/>
            <a:ahLst/>
            <a:cxnLst/>
            <a:rect l="l" t="t" r="r" b="b"/>
            <a:pathLst>
              <a:path w="9529995" h="9529995">
                <a:moveTo>
                  <a:pt x="0" y="0"/>
                </a:moveTo>
                <a:lnTo>
                  <a:pt x="9529995" y="0"/>
                </a:lnTo>
                <a:lnTo>
                  <a:pt x="9529995" y="9529995"/>
                </a:lnTo>
                <a:lnTo>
                  <a:pt x="0" y="9529995"/>
                </a:lnTo>
                <a:lnTo>
                  <a:pt x="0" y="0"/>
                </a:lnTo>
                <a:close/>
              </a:path>
            </a:pathLst>
          </a:custGeom>
          <a:blipFill>
            <a:blip r:embed="rId5">
              <a:alphaModFix amt="46000"/>
              <a:extLst>
                <a:ext uri="{96DAC541-7B7A-43D3-8B79-37D633B846F1}">
                  <asvg:svgBlip xmlns:asvg="http://schemas.microsoft.com/office/drawing/2016/SVG/main" r:embed="rId6"/>
                </a:ext>
              </a:extLst>
            </a:blip>
            <a:stretch>
              <a:fillRect/>
            </a:stretch>
          </a:blipFill>
        </p:spPr>
        <p:txBody>
          <a:bodyPr/>
          <a:lstStyle/>
          <a:p>
            <a:endParaRPr lang="en-US">
              <a:latin typeface="Tahoma" panose="020B0604030504040204" pitchFamily="34" charset="0"/>
            </a:endParaRPr>
          </a:p>
        </p:txBody>
      </p:sp>
      <p:sp>
        <p:nvSpPr>
          <p:cNvPr id="25" name="Freeform 25"/>
          <p:cNvSpPr/>
          <p:nvPr/>
        </p:nvSpPr>
        <p:spPr>
          <a:xfrm>
            <a:off x="17259300" y="1034117"/>
            <a:ext cx="1766866" cy="969568"/>
          </a:xfrm>
          <a:custGeom>
            <a:avLst/>
            <a:gdLst/>
            <a:ahLst/>
            <a:cxnLst/>
            <a:rect l="l" t="t" r="r" b="b"/>
            <a:pathLst>
              <a:path w="1766866" h="969568">
                <a:moveTo>
                  <a:pt x="0" y="0"/>
                </a:moveTo>
                <a:lnTo>
                  <a:pt x="1766866" y="0"/>
                </a:lnTo>
                <a:lnTo>
                  <a:pt x="1766866" y="969568"/>
                </a:lnTo>
                <a:lnTo>
                  <a:pt x="0" y="96956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latin typeface="Tahoma" panose="020B0604030504040204" pitchFamily="34" charset="0"/>
            </a:endParaRPr>
          </a:p>
        </p:txBody>
      </p:sp>
      <p:sp>
        <p:nvSpPr>
          <p:cNvPr id="26" name="Freeform 26"/>
          <p:cNvSpPr/>
          <p:nvPr/>
        </p:nvSpPr>
        <p:spPr>
          <a:xfrm>
            <a:off x="890938" y="8773516"/>
            <a:ext cx="1766866" cy="969568"/>
          </a:xfrm>
          <a:custGeom>
            <a:avLst/>
            <a:gdLst/>
            <a:ahLst/>
            <a:cxnLst/>
            <a:rect l="l" t="t" r="r" b="b"/>
            <a:pathLst>
              <a:path w="1766866" h="969568">
                <a:moveTo>
                  <a:pt x="0" y="0"/>
                </a:moveTo>
                <a:lnTo>
                  <a:pt x="1766866" y="0"/>
                </a:lnTo>
                <a:lnTo>
                  <a:pt x="1766866" y="969568"/>
                </a:lnTo>
                <a:lnTo>
                  <a:pt x="0" y="96956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latin typeface="Tahoma" panose="020B0604030504040204" pitchFamily="34" charset="0"/>
            </a:endParaRPr>
          </a:p>
        </p:txBody>
      </p:sp>
      <p:sp>
        <p:nvSpPr>
          <p:cNvPr id="27" name="Freeform 27"/>
          <p:cNvSpPr/>
          <p:nvPr/>
        </p:nvSpPr>
        <p:spPr>
          <a:xfrm rot="2599173">
            <a:off x="10483612" y="4030324"/>
            <a:ext cx="630036" cy="580815"/>
          </a:xfrm>
          <a:custGeom>
            <a:avLst/>
            <a:gdLst/>
            <a:ahLst/>
            <a:cxnLst/>
            <a:rect l="l" t="t" r="r" b="b"/>
            <a:pathLst>
              <a:path w="630036" h="580815">
                <a:moveTo>
                  <a:pt x="0" y="0"/>
                </a:moveTo>
                <a:lnTo>
                  <a:pt x="630036" y="0"/>
                </a:lnTo>
                <a:lnTo>
                  <a:pt x="630036" y="580815"/>
                </a:lnTo>
                <a:lnTo>
                  <a:pt x="0" y="580815"/>
                </a:lnTo>
                <a:lnTo>
                  <a:pt x="0" y="0"/>
                </a:lnTo>
                <a:close/>
              </a:path>
            </a:pathLst>
          </a:custGeom>
          <a:blipFill>
            <a:blip r:embed="rId9">
              <a:extLst>
                <a:ext uri="{96DAC541-7B7A-43D3-8B79-37D633B846F1}">
                  <asvg:svgBlip xmlns:asvg="http://schemas.microsoft.com/office/drawing/2016/SVG/main" r:embed="rId10"/>
                </a:ext>
              </a:extLst>
            </a:blip>
            <a:stretch>
              <a:fillRect l="-31484" t="-39236" r="-39297" b="-46019"/>
            </a:stretch>
          </a:blipFill>
        </p:spPr>
        <p:txBody>
          <a:bodyPr/>
          <a:lstStyle/>
          <a:p>
            <a:endParaRPr lang="en-US">
              <a:latin typeface="Tahoma" panose="020B0604030504040204" pitchFamily="34" charset="0"/>
            </a:endParaRPr>
          </a:p>
        </p:txBody>
      </p:sp>
      <p:sp>
        <p:nvSpPr>
          <p:cNvPr id="28" name="Freeform 28"/>
          <p:cNvSpPr/>
          <p:nvPr/>
        </p:nvSpPr>
        <p:spPr>
          <a:xfrm rot="2599173">
            <a:off x="17023247" y="7456025"/>
            <a:ext cx="472106" cy="435223"/>
          </a:xfrm>
          <a:custGeom>
            <a:avLst/>
            <a:gdLst/>
            <a:ahLst/>
            <a:cxnLst/>
            <a:rect l="l" t="t" r="r" b="b"/>
            <a:pathLst>
              <a:path w="472106" h="435223">
                <a:moveTo>
                  <a:pt x="0" y="0"/>
                </a:moveTo>
                <a:lnTo>
                  <a:pt x="472106" y="0"/>
                </a:lnTo>
                <a:lnTo>
                  <a:pt x="472106" y="435223"/>
                </a:lnTo>
                <a:lnTo>
                  <a:pt x="0" y="435223"/>
                </a:lnTo>
                <a:lnTo>
                  <a:pt x="0" y="0"/>
                </a:lnTo>
                <a:close/>
              </a:path>
            </a:pathLst>
          </a:custGeom>
          <a:blipFill>
            <a:blip r:embed="rId9">
              <a:extLst>
                <a:ext uri="{96DAC541-7B7A-43D3-8B79-37D633B846F1}">
                  <asvg:svgBlip xmlns:asvg="http://schemas.microsoft.com/office/drawing/2016/SVG/main" r:embed="rId10"/>
                </a:ext>
              </a:extLst>
            </a:blip>
            <a:stretch>
              <a:fillRect l="-31484" t="-39236" r="-39297" b="-46019"/>
            </a:stretch>
          </a:blipFill>
        </p:spPr>
        <p:txBody>
          <a:bodyPr/>
          <a:lstStyle/>
          <a:p>
            <a:endParaRPr lang="en-US">
              <a:latin typeface="Tahoma" panose="020B0604030504040204" pitchFamily="34" charset="0"/>
            </a:endParaRPr>
          </a:p>
        </p:txBody>
      </p:sp>
      <p:grpSp>
        <p:nvGrpSpPr>
          <p:cNvPr id="29" name="Group 29"/>
          <p:cNvGrpSpPr/>
          <p:nvPr/>
        </p:nvGrpSpPr>
        <p:grpSpPr>
          <a:xfrm>
            <a:off x="9111666" y="5342191"/>
            <a:ext cx="1886294" cy="1886294"/>
            <a:chOff x="0" y="0"/>
            <a:chExt cx="812800" cy="812800"/>
          </a:xfrm>
        </p:grpSpPr>
        <p:sp>
          <p:nvSpPr>
            <p:cNvPr id="30" name="Freeform 3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3972F0">
                    <a:alpha val="100000"/>
                  </a:srgbClr>
                </a:gs>
                <a:gs pos="100000">
                  <a:srgbClr val="1CDAFF">
                    <a:alpha val="100000"/>
                  </a:srgbClr>
                </a:gs>
              </a:gsLst>
              <a:lin ang="5400000"/>
            </a:gradFill>
          </p:spPr>
          <p:txBody>
            <a:bodyPr/>
            <a:lstStyle/>
            <a:p>
              <a:endParaRPr lang="en-US">
                <a:latin typeface="Tahoma" panose="020B0604030504040204" pitchFamily="34" charset="0"/>
              </a:endParaRPr>
            </a:p>
          </p:txBody>
        </p:sp>
        <p:sp>
          <p:nvSpPr>
            <p:cNvPr id="31" name="TextBox 31"/>
            <p:cNvSpPr txBox="1"/>
            <p:nvPr/>
          </p:nvSpPr>
          <p:spPr>
            <a:xfrm>
              <a:off x="76200" y="28575"/>
              <a:ext cx="660400" cy="708025"/>
            </a:xfrm>
            <a:prstGeom prst="rect">
              <a:avLst/>
            </a:prstGeom>
          </p:spPr>
          <p:txBody>
            <a:bodyPr lIns="50800" tIns="50800" rIns="50800" bIns="50800" rtlCol="0" anchor="ctr"/>
            <a:lstStyle/>
            <a:p>
              <a:pPr algn="ctr">
                <a:lnSpc>
                  <a:spcPts val="2659"/>
                </a:lnSpc>
                <a:spcBef>
                  <a:spcPct val="0"/>
                </a:spcBef>
              </a:pPr>
              <a:endParaRPr>
                <a:latin typeface="Tahoma" panose="020B0604030504040204" pitchFamily="34" charset="0"/>
              </a:endParaRPr>
            </a:p>
          </p:txBody>
        </p:sp>
      </p:grpSp>
      <p:grpSp>
        <p:nvGrpSpPr>
          <p:cNvPr id="32" name="Group 32"/>
          <p:cNvGrpSpPr/>
          <p:nvPr/>
        </p:nvGrpSpPr>
        <p:grpSpPr>
          <a:xfrm>
            <a:off x="9243514" y="4819518"/>
            <a:ext cx="2408977" cy="2408968"/>
            <a:chOff x="0" y="0"/>
            <a:chExt cx="6350000" cy="6349975"/>
          </a:xfrm>
        </p:grpSpPr>
        <p:sp>
          <p:nvSpPr>
            <p:cNvPr id="33" name="Freeform 33"/>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11"/>
              <a:stretch>
                <a:fillRect l="-18375" r="-18375"/>
              </a:stretch>
            </a:blipFill>
          </p:spPr>
          <p:txBody>
            <a:bodyPr/>
            <a:lstStyle/>
            <a:p>
              <a:endParaRPr lang="en-US">
                <a:latin typeface="Tahoma" panose="020B0604030504040204" pitchFamily="34" charset="0"/>
              </a:endParaRPr>
            </a:p>
          </p:txBody>
        </p:sp>
      </p:grpSp>
      <p:grpSp>
        <p:nvGrpSpPr>
          <p:cNvPr id="34" name="Group 34"/>
          <p:cNvGrpSpPr/>
          <p:nvPr/>
        </p:nvGrpSpPr>
        <p:grpSpPr>
          <a:xfrm>
            <a:off x="12580105" y="6205438"/>
            <a:ext cx="1886294" cy="1886294"/>
            <a:chOff x="0" y="0"/>
            <a:chExt cx="812800" cy="812800"/>
          </a:xfrm>
        </p:grpSpPr>
        <p:sp>
          <p:nvSpPr>
            <p:cNvPr id="35" name="Freeform 3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3972F0">
                    <a:alpha val="100000"/>
                  </a:srgbClr>
                </a:gs>
                <a:gs pos="100000">
                  <a:srgbClr val="1CDAFF">
                    <a:alpha val="100000"/>
                  </a:srgbClr>
                </a:gs>
              </a:gsLst>
              <a:lin ang="5400000"/>
            </a:gradFill>
          </p:spPr>
          <p:txBody>
            <a:bodyPr/>
            <a:lstStyle/>
            <a:p>
              <a:endParaRPr lang="en-US">
                <a:latin typeface="Tahoma" panose="020B0604030504040204" pitchFamily="34" charset="0"/>
              </a:endParaRPr>
            </a:p>
          </p:txBody>
        </p:sp>
        <p:sp>
          <p:nvSpPr>
            <p:cNvPr id="36" name="TextBox 36"/>
            <p:cNvSpPr txBox="1"/>
            <p:nvPr/>
          </p:nvSpPr>
          <p:spPr>
            <a:xfrm>
              <a:off x="76200" y="28575"/>
              <a:ext cx="660400" cy="708025"/>
            </a:xfrm>
            <a:prstGeom prst="rect">
              <a:avLst/>
            </a:prstGeom>
          </p:spPr>
          <p:txBody>
            <a:bodyPr lIns="50800" tIns="50800" rIns="50800" bIns="50800" rtlCol="0" anchor="ctr"/>
            <a:lstStyle/>
            <a:p>
              <a:pPr algn="ctr">
                <a:lnSpc>
                  <a:spcPts val="2659"/>
                </a:lnSpc>
                <a:spcBef>
                  <a:spcPct val="0"/>
                </a:spcBef>
              </a:pPr>
              <a:endParaRPr>
                <a:latin typeface="Tahoma" panose="020B0604030504040204" pitchFamily="34" charset="0"/>
              </a:endParaRPr>
            </a:p>
          </p:txBody>
        </p:sp>
      </p:grpSp>
      <p:grpSp>
        <p:nvGrpSpPr>
          <p:cNvPr id="37" name="Group 37"/>
          <p:cNvGrpSpPr/>
          <p:nvPr/>
        </p:nvGrpSpPr>
        <p:grpSpPr>
          <a:xfrm>
            <a:off x="12057422" y="6288103"/>
            <a:ext cx="2408977" cy="2408968"/>
            <a:chOff x="0" y="0"/>
            <a:chExt cx="6350000" cy="6349975"/>
          </a:xfrm>
        </p:grpSpPr>
        <p:sp>
          <p:nvSpPr>
            <p:cNvPr id="38" name="Freeform 38"/>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12"/>
              <a:stretch>
                <a:fillRect l="-16666" r="-16666"/>
              </a:stretch>
            </a:blipFill>
          </p:spPr>
          <p:txBody>
            <a:bodyPr/>
            <a:lstStyle/>
            <a:p>
              <a:endParaRPr lang="en-US">
                <a:latin typeface="Tahoma" panose="020B0604030504040204" pitchFamily="34" charset="0"/>
              </a:endParaRPr>
            </a:p>
          </p:txBody>
        </p:sp>
      </p:grpSp>
      <p:grpSp>
        <p:nvGrpSpPr>
          <p:cNvPr id="39" name="Group 39"/>
          <p:cNvGrpSpPr/>
          <p:nvPr/>
        </p:nvGrpSpPr>
        <p:grpSpPr>
          <a:xfrm>
            <a:off x="15105836" y="4352356"/>
            <a:ext cx="1886294" cy="1886294"/>
            <a:chOff x="0" y="0"/>
            <a:chExt cx="812800" cy="812800"/>
          </a:xfrm>
        </p:grpSpPr>
        <p:sp>
          <p:nvSpPr>
            <p:cNvPr id="40" name="Freeform 4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3972F0">
                    <a:alpha val="100000"/>
                  </a:srgbClr>
                </a:gs>
                <a:gs pos="100000">
                  <a:srgbClr val="1CDAFF">
                    <a:alpha val="100000"/>
                  </a:srgbClr>
                </a:gs>
              </a:gsLst>
              <a:lin ang="5400000"/>
            </a:gradFill>
          </p:spPr>
          <p:txBody>
            <a:bodyPr/>
            <a:lstStyle/>
            <a:p>
              <a:endParaRPr lang="en-US">
                <a:latin typeface="Tahoma" panose="020B0604030504040204" pitchFamily="34" charset="0"/>
              </a:endParaRPr>
            </a:p>
          </p:txBody>
        </p:sp>
        <p:sp>
          <p:nvSpPr>
            <p:cNvPr id="41" name="TextBox 41"/>
            <p:cNvSpPr txBox="1"/>
            <p:nvPr/>
          </p:nvSpPr>
          <p:spPr>
            <a:xfrm>
              <a:off x="76200" y="28575"/>
              <a:ext cx="660400" cy="708025"/>
            </a:xfrm>
            <a:prstGeom prst="rect">
              <a:avLst/>
            </a:prstGeom>
          </p:spPr>
          <p:txBody>
            <a:bodyPr lIns="50800" tIns="50800" rIns="50800" bIns="50800" rtlCol="0" anchor="ctr"/>
            <a:lstStyle/>
            <a:p>
              <a:pPr algn="ctr">
                <a:lnSpc>
                  <a:spcPts val="2659"/>
                </a:lnSpc>
                <a:spcBef>
                  <a:spcPct val="0"/>
                </a:spcBef>
              </a:pPr>
              <a:endParaRPr>
                <a:latin typeface="Tahoma" panose="020B0604030504040204" pitchFamily="34" charset="0"/>
              </a:endParaRPr>
            </a:p>
          </p:txBody>
        </p:sp>
      </p:grpSp>
      <p:grpSp>
        <p:nvGrpSpPr>
          <p:cNvPr id="42" name="Group 42"/>
          <p:cNvGrpSpPr/>
          <p:nvPr/>
        </p:nvGrpSpPr>
        <p:grpSpPr>
          <a:xfrm>
            <a:off x="15171356" y="3829683"/>
            <a:ext cx="2408977" cy="2408968"/>
            <a:chOff x="0" y="0"/>
            <a:chExt cx="6350000" cy="6349975"/>
          </a:xfrm>
        </p:grpSpPr>
        <p:sp>
          <p:nvSpPr>
            <p:cNvPr id="43" name="Freeform 43"/>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13"/>
              <a:stretch>
                <a:fillRect l="-24906" r="-24906"/>
              </a:stretch>
            </a:blipFill>
          </p:spPr>
          <p:txBody>
            <a:bodyPr/>
            <a:lstStyle/>
            <a:p>
              <a:endParaRPr lang="en-US">
                <a:latin typeface="Tahoma" panose="020B0604030504040204" pitchFamily="34" charset="0"/>
              </a:endParaRPr>
            </a:p>
          </p:txBody>
        </p:sp>
      </p:grpSp>
      <p:sp>
        <p:nvSpPr>
          <p:cNvPr id="44" name="TextBox 44"/>
          <p:cNvSpPr txBox="1"/>
          <p:nvPr/>
        </p:nvSpPr>
        <p:spPr>
          <a:xfrm>
            <a:off x="9243514" y="7460107"/>
            <a:ext cx="2408977" cy="808549"/>
          </a:xfrm>
          <a:prstGeom prst="rect">
            <a:avLst/>
          </a:prstGeom>
        </p:spPr>
        <p:txBody>
          <a:bodyPr lIns="0" tIns="0" rIns="0" bIns="0" rtlCol="0" anchor="t">
            <a:spAutoFit/>
          </a:bodyPr>
          <a:lstStyle/>
          <a:p>
            <a:pPr algn="ctr">
              <a:lnSpc>
                <a:spcPts val="3098"/>
              </a:lnSpc>
            </a:pPr>
            <a:r>
              <a:rPr lang="en-US" sz="3098" b="1">
                <a:solidFill>
                  <a:srgbClr val="000000"/>
                </a:solidFill>
                <a:latin typeface="Tahoma" panose="020B0604030504040204" pitchFamily="34" charset="0"/>
                <a:ea typeface="Tahoma" panose="020B0604030504040204" pitchFamily="34" charset="0"/>
                <a:cs typeface="Tahoma" panose="020B0604030504040204" pitchFamily="34" charset="0"/>
                <a:sym typeface="Tahoma Bold"/>
              </a:rPr>
              <a:t>Khôi </a:t>
            </a:r>
            <a:r>
              <a:rPr lang="en-US" sz="3098" b="1" err="1">
                <a:solidFill>
                  <a:srgbClr val="000000"/>
                </a:solidFill>
                <a:latin typeface="Tahoma" panose="020B0604030504040204" pitchFamily="34" charset="0"/>
                <a:ea typeface="Tahoma" panose="020B0604030504040204" pitchFamily="34" charset="0"/>
                <a:cs typeface="Tahoma" panose="020B0604030504040204" pitchFamily="34" charset="0"/>
                <a:sym typeface="Tahoma Bold"/>
              </a:rPr>
              <a:t>phục</a:t>
            </a:r>
            <a:r>
              <a:rPr lang="en-US" sz="3098" b="1">
                <a:solidFill>
                  <a:srgbClr val="000000"/>
                </a:solidFill>
                <a:latin typeface="Tahoma" panose="020B0604030504040204" pitchFamily="34" charset="0"/>
                <a:ea typeface="Tahoma" panose="020B0604030504040204" pitchFamily="34" charset="0"/>
                <a:cs typeface="Tahoma" panose="020B0604030504040204" pitchFamily="34" charset="0"/>
                <a:sym typeface="Tahoma Bold"/>
              </a:rPr>
              <a:t> </a:t>
            </a:r>
            <a:r>
              <a:rPr lang="en-US" sz="3098" b="1" err="1">
                <a:solidFill>
                  <a:srgbClr val="000000"/>
                </a:solidFill>
                <a:latin typeface="Tahoma" panose="020B0604030504040204" pitchFamily="34" charset="0"/>
                <a:ea typeface="Tahoma" panose="020B0604030504040204" pitchFamily="34" charset="0"/>
                <a:cs typeface="Tahoma" panose="020B0604030504040204" pitchFamily="34" charset="0"/>
                <a:sym typeface="Tahoma Bold"/>
              </a:rPr>
              <a:t>dữ</a:t>
            </a:r>
            <a:r>
              <a:rPr lang="en-US" sz="3098" b="1">
                <a:solidFill>
                  <a:srgbClr val="000000"/>
                </a:solidFill>
                <a:latin typeface="Tahoma" panose="020B0604030504040204" pitchFamily="34" charset="0"/>
                <a:ea typeface="Tahoma" panose="020B0604030504040204" pitchFamily="34" charset="0"/>
                <a:cs typeface="Tahoma" panose="020B0604030504040204" pitchFamily="34" charset="0"/>
                <a:sym typeface="Tahoma Bold"/>
              </a:rPr>
              <a:t> </a:t>
            </a:r>
            <a:r>
              <a:rPr lang="en-US" sz="3098" b="1" err="1">
                <a:solidFill>
                  <a:srgbClr val="000000"/>
                </a:solidFill>
                <a:latin typeface="Tahoma" panose="020B0604030504040204" pitchFamily="34" charset="0"/>
                <a:ea typeface="Tahoma" panose="020B0604030504040204" pitchFamily="34" charset="0"/>
                <a:cs typeface="Tahoma" panose="020B0604030504040204" pitchFamily="34" charset="0"/>
                <a:sym typeface="Tahoma Bold"/>
              </a:rPr>
              <a:t>liệu</a:t>
            </a:r>
            <a:endParaRPr lang="en-US" sz="3098" b="1">
              <a:solidFill>
                <a:srgbClr val="000000"/>
              </a:solidFill>
              <a:latin typeface="Tahoma" panose="020B0604030504040204" pitchFamily="34" charset="0"/>
              <a:ea typeface="Tahoma" panose="020B0604030504040204" pitchFamily="34" charset="0"/>
              <a:cs typeface="Tahoma" panose="020B0604030504040204" pitchFamily="34" charset="0"/>
              <a:sym typeface="Tahoma Bold"/>
            </a:endParaRPr>
          </a:p>
        </p:txBody>
      </p:sp>
      <p:sp>
        <p:nvSpPr>
          <p:cNvPr id="45" name="TextBox 45"/>
          <p:cNvSpPr txBox="1"/>
          <p:nvPr/>
        </p:nvSpPr>
        <p:spPr>
          <a:xfrm>
            <a:off x="11773142" y="8931295"/>
            <a:ext cx="2977538" cy="808549"/>
          </a:xfrm>
          <a:prstGeom prst="rect">
            <a:avLst/>
          </a:prstGeom>
        </p:spPr>
        <p:txBody>
          <a:bodyPr lIns="0" tIns="0" rIns="0" bIns="0" rtlCol="0" anchor="t">
            <a:spAutoFit/>
          </a:bodyPr>
          <a:lstStyle/>
          <a:p>
            <a:pPr algn="ctr">
              <a:lnSpc>
                <a:spcPts val="3098"/>
              </a:lnSpc>
            </a:pPr>
            <a:r>
              <a:rPr lang="en-US" sz="3098" b="1" err="1">
                <a:solidFill>
                  <a:srgbClr val="000000"/>
                </a:solidFill>
                <a:latin typeface="Tahoma" panose="020B0604030504040204" pitchFamily="34" charset="0"/>
                <a:ea typeface="Tahoma" panose="020B0604030504040204" pitchFamily="34" charset="0"/>
                <a:cs typeface="Tahoma" panose="020B0604030504040204" pitchFamily="34" charset="0"/>
                <a:sym typeface="Tahoma Bold"/>
              </a:rPr>
              <a:t>Tối</a:t>
            </a:r>
            <a:r>
              <a:rPr lang="en-US" sz="3098" b="1">
                <a:solidFill>
                  <a:srgbClr val="000000"/>
                </a:solidFill>
                <a:latin typeface="Tahoma" panose="020B0604030504040204" pitchFamily="34" charset="0"/>
                <a:ea typeface="Tahoma" panose="020B0604030504040204" pitchFamily="34" charset="0"/>
                <a:cs typeface="Tahoma" panose="020B0604030504040204" pitchFamily="34" charset="0"/>
                <a:sym typeface="Tahoma Bold"/>
              </a:rPr>
              <a:t> </a:t>
            </a:r>
            <a:r>
              <a:rPr lang="en-US" sz="3098" b="1" err="1">
                <a:solidFill>
                  <a:srgbClr val="000000"/>
                </a:solidFill>
                <a:latin typeface="Tahoma" panose="020B0604030504040204" pitchFamily="34" charset="0"/>
                <a:ea typeface="Tahoma" panose="020B0604030504040204" pitchFamily="34" charset="0"/>
                <a:cs typeface="Tahoma" panose="020B0604030504040204" pitchFamily="34" charset="0"/>
                <a:sym typeface="Tahoma Bold"/>
              </a:rPr>
              <a:t>ưu</a:t>
            </a:r>
            <a:r>
              <a:rPr lang="en-US" sz="3098" b="1">
                <a:solidFill>
                  <a:srgbClr val="000000"/>
                </a:solidFill>
                <a:latin typeface="Tahoma" panose="020B0604030504040204" pitchFamily="34" charset="0"/>
                <a:ea typeface="Tahoma" panose="020B0604030504040204" pitchFamily="34" charset="0"/>
                <a:cs typeface="Tahoma" panose="020B0604030504040204" pitchFamily="34" charset="0"/>
                <a:sym typeface="Tahoma Bold"/>
              </a:rPr>
              <a:t> </a:t>
            </a:r>
            <a:r>
              <a:rPr lang="en-US" sz="3098" b="1" err="1">
                <a:solidFill>
                  <a:srgbClr val="000000"/>
                </a:solidFill>
                <a:latin typeface="Tahoma" panose="020B0604030504040204" pitchFamily="34" charset="0"/>
                <a:ea typeface="Tahoma" panose="020B0604030504040204" pitchFamily="34" charset="0"/>
                <a:cs typeface="Tahoma" panose="020B0604030504040204" pitchFamily="34" charset="0"/>
                <a:sym typeface="Tahoma Bold"/>
              </a:rPr>
              <a:t>hóa</a:t>
            </a:r>
            <a:r>
              <a:rPr lang="en-US" sz="3098" b="1">
                <a:solidFill>
                  <a:srgbClr val="000000"/>
                </a:solidFill>
                <a:latin typeface="Tahoma" panose="020B0604030504040204" pitchFamily="34" charset="0"/>
                <a:ea typeface="Tahoma" panose="020B0604030504040204" pitchFamily="34" charset="0"/>
                <a:cs typeface="Tahoma" panose="020B0604030504040204" pitchFamily="34" charset="0"/>
                <a:sym typeface="Tahoma Bold"/>
              </a:rPr>
              <a:t> </a:t>
            </a:r>
            <a:r>
              <a:rPr lang="en-US" sz="3098" b="1" err="1">
                <a:solidFill>
                  <a:srgbClr val="000000"/>
                </a:solidFill>
                <a:latin typeface="Tahoma" panose="020B0604030504040204" pitchFamily="34" charset="0"/>
                <a:ea typeface="Tahoma" panose="020B0604030504040204" pitchFamily="34" charset="0"/>
                <a:cs typeface="Tahoma" panose="020B0604030504040204" pitchFamily="34" charset="0"/>
                <a:sym typeface="Tahoma Bold"/>
              </a:rPr>
              <a:t>cấu</a:t>
            </a:r>
            <a:r>
              <a:rPr lang="en-US" sz="3098" b="1">
                <a:solidFill>
                  <a:srgbClr val="000000"/>
                </a:solidFill>
                <a:latin typeface="Tahoma" panose="020B0604030504040204" pitchFamily="34" charset="0"/>
                <a:ea typeface="Tahoma" panose="020B0604030504040204" pitchFamily="34" charset="0"/>
                <a:cs typeface="Tahoma" panose="020B0604030504040204" pitchFamily="34" charset="0"/>
                <a:sym typeface="Tahoma Bold"/>
              </a:rPr>
              <a:t> </a:t>
            </a:r>
            <a:r>
              <a:rPr lang="en-US" sz="3098" b="1" err="1">
                <a:solidFill>
                  <a:srgbClr val="000000"/>
                </a:solidFill>
                <a:latin typeface="Tahoma" panose="020B0604030504040204" pitchFamily="34" charset="0"/>
                <a:ea typeface="Tahoma" panose="020B0604030504040204" pitchFamily="34" charset="0"/>
                <a:cs typeface="Tahoma" panose="020B0604030504040204" pitchFamily="34" charset="0"/>
                <a:sym typeface="Tahoma Bold"/>
              </a:rPr>
              <a:t>trúc</a:t>
            </a:r>
            <a:r>
              <a:rPr lang="en-US" sz="3098" b="1">
                <a:solidFill>
                  <a:srgbClr val="000000"/>
                </a:solidFill>
                <a:latin typeface="Tahoma" panose="020B0604030504040204" pitchFamily="34" charset="0"/>
                <a:ea typeface="Tahoma" panose="020B0604030504040204" pitchFamily="34" charset="0"/>
                <a:cs typeface="Tahoma" panose="020B0604030504040204" pitchFamily="34" charset="0"/>
                <a:sym typeface="Tahoma Bold"/>
              </a:rPr>
              <a:t> </a:t>
            </a:r>
            <a:r>
              <a:rPr lang="en-US" sz="3098" b="1" err="1">
                <a:solidFill>
                  <a:srgbClr val="000000"/>
                </a:solidFill>
                <a:latin typeface="Tahoma" panose="020B0604030504040204" pitchFamily="34" charset="0"/>
                <a:ea typeface="Tahoma" panose="020B0604030504040204" pitchFamily="34" charset="0"/>
                <a:cs typeface="Tahoma" panose="020B0604030504040204" pitchFamily="34" charset="0"/>
                <a:sym typeface="Tahoma Bold"/>
              </a:rPr>
              <a:t>dữ</a:t>
            </a:r>
            <a:r>
              <a:rPr lang="en-US" sz="3098" b="1">
                <a:solidFill>
                  <a:srgbClr val="000000"/>
                </a:solidFill>
                <a:latin typeface="Tahoma" panose="020B0604030504040204" pitchFamily="34" charset="0"/>
                <a:ea typeface="Tahoma" panose="020B0604030504040204" pitchFamily="34" charset="0"/>
                <a:cs typeface="Tahoma" panose="020B0604030504040204" pitchFamily="34" charset="0"/>
                <a:sym typeface="Tahoma Bold"/>
              </a:rPr>
              <a:t> </a:t>
            </a:r>
            <a:r>
              <a:rPr lang="en-US" sz="3098" b="1" err="1">
                <a:solidFill>
                  <a:srgbClr val="000000"/>
                </a:solidFill>
                <a:latin typeface="Tahoma" panose="020B0604030504040204" pitchFamily="34" charset="0"/>
                <a:ea typeface="Tahoma" panose="020B0604030504040204" pitchFamily="34" charset="0"/>
                <a:cs typeface="Tahoma" panose="020B0604030504040204" pitchFamily="34" charset="0"/>
                <a:sym typeface="Tahoma Bold"/>
              </a:rPr>
              <a:t>liệu</a:t>
            </a:r>
            <a:endParaRPr lang="en-US" sz="3098" b="1">
              <a:solidFill>
                <a:srgbClr val="000000"/>
              </a:solidFill>
              <a:latin typeface="Tahoma" panose="020B0604030504040204" pitchFamily="34" charset="0"/>
              <a:ea typeface="Tahoma" panose="020B0604030504040204" pitchFamily="34" charset="0"/>
              <a:cs typeface="Tahoma" panose="020B0604030504040204" pitchFamily="34" charset="0"/>
              <a:sym typeface="Tahoma Bold"/>
            </a:endParaRPr>
          </a:p>
        </p:txBody>
      </p:sp>
      <p:sp>
        <p:nvSpPr>
          <p:cNvPr id="46" name="TextBox 46"/>
          <p:cNvSpPr txBox="1"/>
          <p:nvPr/>
        </p:nvSpPr>
        <p:spPr>
          <a:xfrm>
            <a:off x="15171356" y="6470272"/>
            <a:ext cx="2408977" cy="1202048"/>
          </a:xfrm>
          <a:prstGeom prst="rect">
            <a:avLst/>
          </a:prstGeom>
        </p:spPr>
        <p:txBody>
          <a:bodyPr lIns="0" tIns="0" rIns="0" bIns="0" rtlCol="0" anchor="t">
            <a:spAutoFit/>
          </a:bodyPr>
          <a:lstStyle/>
          <a:p>
            <a:pPr algn="ctr">
              <a:lnSpc>
                <a:spcPts val="3098"/>
              </a:lnSpc>
            </a:pPr>
            <a:r>
              <a:rPr lang="en-US" sz="3098" b="1" err="1">
                <a:solidFill>
                  <a:srgbClr val="000000"/>
                </a:solidFill>
                <a:latin typeface="Tahoma" panose="020B0604030504040204" pitchFamily="34" charset="0"/>
                <a:ea typeface="Tahoma" panose="020B0604030504040204" pitchFamily="34" charset="0"/>
                <a:cs typeface="Tahoma" panose="020B0604030504040204" pitchFamily="34" charset="0"/>
                <a:sym typeface="Tahoma Bold"/>
              </a:rPr>
              <a:t>Đáp</a:t>
            </a:r>
            <a:r>
              <a:rPr lang="en-US" sz="3098" b="1">
                <a:solidFill>
                  <a:srgbClr val="000000"/>
                </a:solidFill>
                <a:latin typeface="Tahoma" panose="020B0604030504040204" pitchFamily="34" charset="0"/>
                <a:ea typeface="Tahoma" panose="020B0604030504040204" pitchFamily="34" charset="0"/>
                <a:cs typeface="Tahoma" panose="020B0604030504040204" pitchFamily="34" charset="0"/>
                <a:sym typeface="Tahoma Bold"/>
              </a:rPr>
              <a:t> </a:t>
            </a:r>
            <a:r>
              <a:rPr lang="en-US" sz="3098" b="1" err="1">
                <a:solidFill>
                  <a:srgbClr val="000000"/>
                </a:solidFill>
                <a:latin typeface="Tahoma" panose="020B0604030504040204" pitchFamily="34" charset="0"/>
                <a:ea typeface="Tahoma" panose="020B0604030504040204" pitchFamily="34" charset="0"/>
                <a:cs typeface="Tahoma" panose="020B0604030504040204" pitchFamily="34" charset="0"/>
                <a:sym typeface="Tahoma Bold"/>
              </a:rPr>
              <a:t>ứng</a:t>
            </a:r>
            <a:r>
              <a:rPr lang="en-US" sz="3098" b="1">
                <a:solidFill>
                  <a:srgbClr val="000000"/>
                </a:solidFill>
                <a:latin typeface="Tahoma" panose="020B0604030504040204" pitchFamily="34" charset="0"/>
                <a:ea typeface="Tahoma" panose="020B0604030504040204" pitchFamily="34" charset="0"/>
                <a:cs typeface="Tahoma" panose="020B0604030504040204" pitchFamily="34" charset="0"/>
                <a:sym typeface="Tahoma Bold"/>
              </a:rPr>
              <a:t> </a:t>
            </a:r>
            <a:r>
              <a:rPr lang="en-US" sz="3098" b="1" err="1">
                <a:solidFill>
                  <a:srgbClr val="000000"/>
                </a:solidFill>
                <a:latin typeface="Tahoma" panose="020B0604030504040204" pitchFamily="34" charset="0"/>
                <a:ea typeface="Tahoma" panose="020B0604030504040204" pitchFamily="34" charset="0"/>
                <a:cs typeface="Tahoma" panose="020B0604030504040204" pitchFamily="34" charset="0"/>
                <a:sym typeface="Tahoma Bold"/>
              </a:rPr>
              <a:t>nhu</a:t>
            </a:r>
            <a:r>
              <a:rPr lang="en-US" sz="3098" b="1">
                <a:solidFill>
                  <a:srgbClr val="000000"/>
                </a:solidFill>
                <a:latin typeface="Tahoma" panose="020B0604030504040204" pitchFamily="34" charset="0"/>
                <a:ea typeface="Tahoma" panose="020B0604030504040204" pitchFamily="34" charset="0"/>
                <a:cs typeface="Tahoma" panose="020B0604030504040204" pitchFamily="34" charset="0"/>
                <a:sym typeface="Tahoma Bold"/>
              </a:rPr>
              <a:t> </a:t>
            </a:r>
            <a:r>
              <a:rPr lang="en-US" sz="3098" b="1" err="1">
                <a:solidFill>
                  <a:srgbClr val="000000"/>
                </a:solidFill>
                <a:latin typeface="Tahoma" panose="020B0604030504040204" pitchFamily="34" charset="0"/>
                <a:ea typeface="Tahoma" panose="020B0604030504040204" pitchFamily="34" charset="0"/>
                <a:cs typeface="Tahoma" panose="020B0604030504040204" pitchFamily="34" charset="0"/>
                <a:sym typeface="Tahoma Bold"/>
              </a:rPr>
              <a:t>cầu</a:t>
            </a:r>
            <a:r>
              <a:rPr lang="en-US" sz="3098" b="1">
                <a:solidFill>
                  <a:srgbClr val="000000"/>
                </a:solidFill>
                <a:latin typeface="Tahoma" panose="020B0604030504040204" pitchFamily="34" charset="0"/>
                <a:ea typeface="Tahoma" panose="020B0604030504040204" pitchFamily="34" charset="0"/>
                <a:cs typeface="Tahoma" panose="020B0604030504040204" pitchFamily="34" charset="0"/>
                <a:sym typeface="Tahoma Bold"/>
              </a:rPr>
              <a:t> </a:t>
            </a:r>
            <a:r>
              <a:rPr lang="en-US" sz="3098" b="1" err="1">
                <a:solidFill>
                  <a:srgbClr val="000000"/>
                </a:solidFill>
                <a:latin typeface="Tahoma" panose="020B0604030504040204" pitchFamily="34" charset="0"/>
                <a:ea typeface="Tahoma" panose="020B0604030504040204" pitchFamily="34" charset="0"/>
                <a:cs typeface="Tahoma" panose="020B0604030504040204" pitchFamily="34" charset="0"/>
                <a:sym typeface="Tahoma Bold"/>
              </a:rPr>
              <a:t>kinh</a:t>
            </a:r>
            <a:r>
              <a:rPr lang="en-US" sz="3098" b="1">
                <a:solidFill>
                  <a:srgbClr val="000000"/>
                </a:solidFill>
                <a:latin typeface="Tahoma" panose="020B0604030504040204" pitchFamily="34" charset="0"/>
                <a:ea typeface="Tahoma" panose="020B0604030504040204" pitchFamily="34" charset="0"/>
                <a:cs typeface="Tahoma" panose="020B0604030504040204" pitchFamily="34" charset="0"/>
                <a:sym typeface="Tahoma Bold"/>
              </a:rPr>
              <a:t> </a:t>
            </a:r>
            <a:r>
              <a:rPr lang="en-US" sz="3098" b="1" err="1">
                <a:solidFill>
                  <a:srgbClr val="000000"/>
                </a:solidFill>
                <a:latin typeface="Tahoma" panose="020B0604030504040204" pitchFamily="34" charset="0"/>
                <a:ea typeface="Tahoma" panose="020B0604030504040204" pitchFamily="34" charset="0"/>
                <a:cs typeface="Tahoma" panose="020B0604030504040204" pitchFamily="34" charset="0"/>
                <a:sym typeface="Tahoma Bold"/>
              </a:rPr>
              <a:t>doanh</a:t>
            </a:r>
            <a:endParaRPr lang="en-US" sz="3098" b="1">
              <a:solidFill>
                <a:srgbClr val="000000"/>
              </a:solidFill>
              <a:latin typeface="Tahoma" panose="020B0604030504040204" pitchFamily="34" charset="0"/>
              <a:ea typeface="Tahoma" panose="020B0604030504040204" pitchFamily="34" charset="0"/>
              <a:cs typeface="Tahoma" panose="020B0604030504040204" pitchFamily="34" charset="0"/>
              <a:sym typeface="Tahoma Bold"/>
            </a:endParaRPr>
          </a:p>
        </p:txBody>
      </p:sp>
      <p:sp>
        <p:nvSpPr>
          <p:cNvPr id="47" name="TextBox 47"/>
          <p:cNvSpPr txBox="1"/>
          <p:nvPr/>
        </p:nvSpPr>
        <p:spPr>
          <a:xfrm>
            <a:off x="1413458" y="1100596"/>
            <a:ext cx="8131770" cy="643894"/>
          </a:xfrm>
          <a:prstGeom prst="rect">
            <a:avLst/>
          </a:prstGeom>
        </p:spPr>
        <p:txBody>
          <a:bodyPr lIns="0" tIns="0" rIns="0" bIns="0" rtlCol="0" anchor="t">
            <a:spAutoFit/>
          </a:bodyPr>
          <a:lstStyle/>
          <a:p>
            <a:pPr marL="0" lvl="0" indent="0" algn="l">
              <a:lnSpc>
                <a:spcPts val="5599"/>
              </a:lnSpc>
              <a:spcBef>
                <a:spcPct val="0"/>
              </a:spcBef>
            </a:pPr>
            <a:r>
              <a:rPr lang="en-US" sz="3999" b="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8. </a:t>
            </a:r>
            <a:r>
              <a:rPr lang="en-US" sz="3999" b="1" err="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Kết</a:t>
            </a:r>
            <a:r>
              <a:rPr lang="en-US" sz="3999" b="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 </a:t>
            </a:r>
            <a:r>
              <a:rPr lang="en-US" sz="3999" b="1" err="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luận</a:t>
            </a:r>
            <a:endParaRPr lang="en-US" sz="3999" b="1">
              <a:solidFill>
                <a:srgbClr val="3972F0"/>
              </a:solidFill>
              <a:latin typeface="Tahoma" panose="020B0604030504040204" pitchFamily="34" charset="0"/>
              <a:ea typeface="Tahoma" panose="020B0604030504040204" pitchFamily="34" charset="0"/>
              <a:cs typeface="Tahoma" panose="020B0604030504040204" pitchFamily="34" charset="0"/>
              <a:sym typeface="Tahoma Bold"/>
            </a:endParaRPr>
          </a:p>
        </p:txBody>
      </p:sp>
      <p:sp>
        <p:nvSpPr>
          <p:cNvPr id="48" name="TextBox 48"/>
          <p:cNvSpPr txBox="1"/>
          <p:nvPr/>
        </p:nvSpPr>
        <p:spPr>
          <a:xfrm>
            <a:off x="1413458" y="1703846"/>
            <a:ext cx="16986603" cy="563488"/>
          </a:xfrm>
          <a:prstGeom prst="rect">
            <a:avLst/>
          </a:prstGeom>
        </p:spPr>
        <p:txBody>
          <a:bodyPr lIns="0" tIns="0" rIns="0" bIns="0" rtlCol="0" anchor="t">
            <a:spAutoFit/>
          </a:bodyPr>
          <a:lstStyle/>
          <a:p>
            <a:pPr algn="l">
              <a:lnSpc>
                <a:spcPts val="4900"/>
              </a:lnSpc>
            </a:pPr>
            <a:r>
              <a:rPr lang="en-US" sz="3500" b="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8.2. </a:t>
            </a:r>
            <a:r>
              <a:rPr lang="en-US" sz="3500" b="1" err="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Tầm</a:t>
            </a:r>
            <a:r>
              <a:rPr lang="en-US" sz="3500" b="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 </a:t>
            </a:r>
            <a:r>
              <a:rPr lang="en-US" sz="3500" b="1" err="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quan</a:t>
            </a:r>
            <a:r>
              <a:rPr lang="en-US" sz="3500" b="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 </a:t>
            </a:r>
            <a:r>
              <a:rPr lang="en-US" sz="3500" b="1" err="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trọng</a:t>
            </a:r>
            <a:r>
              <a:rPr lang="en-US" sz="3500" b="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 </a:t>
            </a:r>
            <a:r>
              <a:rPr lang="en-US" sz="3500" b="1" err="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của</a:t>
            </a:r>
            <a:r>
              <a:rPr lang="en-US" sz="3500" b="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 </a:t>
            </a:r>
            <a:r>
              <a:rPr lang="en-US" sz="3500" b="1" err="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việc</a:t>
            </a:r>
            <a:r>
              <a:rPr lang="en-US" sz="3500" b="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 </a:t>
            </a:r>
            <a:r>
              <a:rPr lang="en-US" sz="3500" b="1" err="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duy</a:t>
            </a:r>
            <a:r>
              <a:rPr lang="en-US" sz="3500" b="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 </a:t>
            </a:r>
            <a:r>
              <a:rPr lang="en-US" sz="3500" b="1" err="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trì</a:t>
            </a:r>
            <a:r>
              <a:rPr lang="en-US" sz="3500" b="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 </a:t>
            </a:r>
            <a:r>
              <a:rPr lang="en-US" sz="3500" b="1" err="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và</a:t>
            </a:r>
            <a:r>
              <a:rPr lang="en-US" sz="3500" b="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 </a:t>
            </a:r>
            <a:r>
              <a:rPr lang="en-US" sz="3500" b="1" err="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tối</a:t>
            </a:r>
            <a:r>
              <a:rPr lang="en-US" sz="3500" b="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 </a:t>
            </a:r>
            <a:r>
              <a:rPr lang="en-US" sz="3500" b="1" err="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ưu</a:t>
            </a:r>
            <a:r>
              <a:rPr lang="en-US" sz="3500" b="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 </a:t>
            </a:r>
            <a:r>
              <a:rPr lang="en-US" sz="3500" b="1" err="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hóa</a:t>
            </a:r>
            <a:r>
              <a:rPr lang="en-US" sz="3500" b="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 Delta Lake</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287108" y="3576717"/>
            <a:ext cx="1879085" cy="1879085"/>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3972F0">
                    <a:alpha val="100000"/>
                  </a:srgbClr>
                </a:gs>
                <a:gs pos="100000">
                  <a:srgbClr val="1CDAFF">
                    <a:alpha val="100000"/>
                  </a:srgbClr>
                </a:gs>
              </a:gsLst>
              <a:lin ang="5400000"/>
            </a:gradFill>
          </p:spPr>
          <p:txBody>
            <a:bodyPr/>
            <a:lstStyle/>
            <a:p>
              <a:endParaRPr lang="en-US">
                <a:latin typeface="Tahoma" panose="020B0604030504040204" pitchFamily="34" charset="0"/>
              </a:endParaRPr>
            </a:p>
          </p:txBody>
        </p:sp>
        <p:sp>
          <p:nvSpPr>
            <p:cNvPr id="4" name="TextBox 4"/>
            <p:cNvSpPr txBox="1"/>
            <p:nvPr/>
          </p:nvSpPr>
          <p:spPr>
            <a:xfrm>
              <a:off x="76200" y="19050"/>
              <a:ext cx="660400" cy="717550"/>
            </a:xfrm>
            <a:prstGeom prst="rect">
              <a:avLst/>
            </a:prstGeom>
          </p:spPr>
          <p:txBody>
            <a:bodyPr lIns="50800" tIns="50800" rIns="50800" bIns="50800" rtlCol="0" anchor="ctr"/>
            <a:lstStyle/>
            <a:p>
              <a:pPr algn="ctr">
                <a:lnSpc>
                  <a:spcPts val="4200"/>
                </a:lnSpc>
                <a:spcBef>
                  <a:spcPct val="0"/>
                </a:spcBef>
              </a:pPr>
              <a:endParaRPr lang="en-US">
                <a:latin typeface="Tahoma" panose="020B0604030504040204" pitchFamily="34" charset="0"/>
              </a:endParaRPr>
            </a:p>
          </p:txBody>
        </p:sp>
      </p:grpSp>
      <p:grpSp>
        <p:nvGrpSpPr>
          <p:cNvPr id="5" name="Group 5"/>
          <p:cNvGrpSpPr/>
          <p:nvPr/>
        </p:nvGrpSpPr>
        <p:grpSpPr>
          <a:xfrm>
            <a:off x="1418452" y="3056041"/>
            <a:ext cx="2399771" cy="2399761"/>
            <a:chOff x="0" y="0"/>
            <a:chExt cx="6350000" cy="6349975"/>
          </a:xfrm>
        </p:grpSpPr>
        <p:sp>
          <p:nvSpPr>
            <p:cNvPr id="6" name="Freeform 6"/>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2"/>
              <a:stretch>
                <a:fillRect l="-31799" r="-31799"/>
              </a:stretch>
            </a:blipFill>
          </p:spPr>
          <p:txBody>
            <a:bodyPr/>
            <a:lstStyle/>
            <a:p>
              <a:endParaRPr lang="en-US">
                <a:latin typeface="Tahoma" panose="020B0604030504040204" pitchFamily="34" charset="0"/>
              </a:endParaRPr>
            </a:p>
          </p:txBody>
        </p:sp>
      </p:grpSp>
      <p:grpSp>
        <p:nvGrpSpPr>
          <p:cNvPr id="7" name="Group 7"/>
          <p:cNvGrpSpPr/>
          <p:nvPr/>
        </p:nvGrpSpPr>
        <p:grpSpPr>
          <a:xfrm>
            <a:off x="4110913" y="5916397"/>
            <a:ext cx="1879085" cy="1879085"/>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3972F0">
                    <a:alpha val="100000"/>
                  </a:srgbClr>
                </a:gs>
                <a:gs pos="100000">
                  <a:srgbClr val="1CDAFF">
                    <a:alpha val="100000"/>
                  </a:srgbClr>
                </a:gs>
              </a:gsLst>
              <a:lin ang="5400000"/>
            </a:gradFill>
          </p:spPr>
          <p:txBody>
            <a:bodyPr/>
            <a:lstStyle/>
            <a:p>
              <a:endParaRPr lang="en-US">
                <a:latin typeface="Tahoma" panose="020B0604030504040204" pitchFamily="34" charset="0"/>
              </a:endParaRPr>
            </a:p>
          </p:txBody>
        </p:sp>
        <p:sp>
          <p:nvSpPr>
            <p:cNvPr id="9" name="TextBox 9"/>
            <p:cNvSpPr txBox="1"/>
            <p:nvPr/>
          </p:nvSpPr>
          <p:spPr>
            <a:xfrm>
              <a:off x="76200" y="19050"/>
              <a:ext cx="660400" cy="717550"/>
            </a:xfrm>
            <a:prstGeom prst="rect">
              <a:avLst/>
            </a:prstGeom>
          </p:spPr>
          <p:txBody>
            <a:bodyPr lIns="50800" tIns="50800" rIns="50800" bIns="50800" rtlCol="0" anchor="ctr"/>
            <a:lstStyle/>
            <a:p>
              <a:pPr algn="ctr">
                <a:lnSpc>
                  <a:spcPts val="4200"/>
                </a:lnSpc>
                <a:spcBef>
                  <a:spcPct val="0"/>
                </a:spcBef>
              </a:pPr>
              <a:endParaRPr lang="en-US">
                <a:latin typeface="Tahoma" panose="020B0604030504040204" pitchFamily="34" charset="0"/>
              </a:endParaRPr>
            </a:p>
          </p:txBody>
        </p:sp>
      </p:grpSp>
      <p:grpSp>
        <p:nvGrpSpPr>
          <p:cNvPr id="10" name="Group 10"/>
          <p:cNvGrpSpPr/>
          <p:nvPr/>
        </p:nvGrpSpPr>
        <p:grpSpPr>
          <a:xfrm>
            <a:off x="3590228" y="5998745"/>
            <a:ext cx="2399771" cy="2399761"/>
            <a:chOff x="0" y="0"/>
            <a:chExt cx="6350000" cy="6349975"/>
          </a:xfrm>
        </p:grpSpPr>
        <p:sp>
          <p:nvSpPr>
            <p:cNvPr id="11" name="Freeform 11"/>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3"/>
              <a:stretch>
                <a:fillRect l="-24906" r="-24906"/>
              </a:stretch>
            </a:blipFill>
          </p:spPr>
          <p:txBody>
            <a:bodyPr/>
            <a:lstStyle/>
            <a:p>
              <a:endParaRPr lang="en-US">
                <a:latin typeface="Tahoma" panose="020B0604030504040204" pitchFamily="34" charset="0"/>
              </a:endParaRPr>
            </a:p>
          </p:txBody>
        </p:sp>
      </p:grpSp>
      <p:grpSp>
        <p:nvGrpSpPr>
          <p:cNvPr id="12" name="Group 12"/>
          <p:cNvGrpSpPr/>
          <p:nvPr/>
        </p:nvGrpSpPr>
        <p:grpSpPr>
          <a:xfrm>
            <a:off x="6162262" y="3587493"/>
            <a:ext cx="1879085" cy="1879085"/>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3972F0">
                    <a:alpha val="100000"/>
                  </a:srgbClr>
                </a:gs>
                <a:gs pos="100000">
                  <a:srgbClr val="1CDAFF">
                    <a:alpha val="100000"/>
                  </a:srgbClr>
                </a:gs>
              </a:gsLst>
              <a:lin ang="5400000"/>
            </a:gradFill>
          </p:spPr>
          <p:txBody>
            <a:bodyPr/>
            <a:lstStyle/>
            <a:p>
              <a:endParaRPr lang="en-US">
                <a:latin typeface="Tahoma" panose="020B0604030504040204" pitchFamily="34" charset="0"/>
              </a:endParaRPr>
            </a:p>
          </p:txBody>
        </p:sp>
        <p:sp>
          <p:nvSpPr>
            <p:cNvPr id="14" name="TextBox 14"/>
            <p:cNvSpPr txBox="1"/>
            <p:nvPr/>
          </p:nvSpPr>
          <p:spPr>
            <a:xfrm>
              <a:off x="76200" y="19050"/>
              <a:ext cx="660400" cy="717550"/>
            </a:xfrm>
            <a:prstGeom prst="rect">
              <a:avLst/>
            </a:prstGeom>
          </p:spPr>
          <p:txBody>
            <a:bodyPr lIns="50800" tIns="50800" rIns="50800" bIns="50800" rtlCol="0" anchor="ctr"/>
            <a:lstStyle/>
            <a:p>
              <a:pPr algn="ctr">
                <a:lnSpc>
                  <a:spcPts val="4200"/>
                </a:lnSpc>
                <a:spcBef>
                  <a:spcPct val="0"/>
                </a:spcBef>
              </a:pPr>
              <a:endParaRPr lang="en-US">
                <a:latin typeface="Tahoma" panose="020B0604030504040204" pitchFamily="34" charset="0"/>
              </a:endParaRPr>
            </a:p>
          </p:txBody>
        </p:sp>
      </p:grpSp>
      <p:grpSp>
        <p:nvGrpSpPr>
          <p:cNvPr id="15" name="Group 15"/>
          <p:cNvGrpSpPr/>
          <p:nvPr/>
        </p:nvGrpSpPr>
        <p:grpSpPr>
          <a:xfrm>
            <a:off x="6227533" y="3066817"/>
            <a:ext cx="2399771" cy="2399761"/>
            <a:chOff x="0" y="0"/>
            <a:chExt cx="6350000" cy="6349975"/>
          </a:xfrm>
        </p:grpSpPr>
        <p:sp>
          <p:nvSpPr>
            <p:cNvPr id="16" name="Freeform 16"/>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4"/>
              <a:stretch>
                <a:fillRect l="-25046" r="-25046"/>
              </a:stretch>
            </a:blipFill>
          </p:spPr>
          <p:txBody>
            <a:bodyPr/>
            <a:lstStyle/>
            <a:p>
              <a:endParaRPr lang="en-US">
                <a:latin typeface="Tahoma" panose="020B0604030504040204" pitchFamily="34" charset="0"/>
              </a:endParaRPr>
            </a:p>
          </p:txBody>
        </p:sp>
      </p:grpSp>
      <p:grpSp>
        <p:nvGrpSpPr>
          <p:cNvPr id="17" name="Group 17"/>
          <p:cNvGrpSpPr/>
          <p:nvPr/>
        </p:nvGrpSpPr>
        <p:grpSpPr>
          <a:xfrm>
            <a:off x="-17259300" y="-1690561"/>
            <a:ext cx="17966065" cy="12844173"/>
            <a:chOff x="0" y="0"/>
            <a:chExt cx="4731803" cy="3382827"/>
          </a:xfrm>
        </p:grpSpPr>
        <p:sp>
          <p:nvSpPr>
            <p:cNvPr id="18" name="Freeform 18"/>
            <p:cNvSpPr/>
            <p:nvPr/>
          </p:nvSpPr>
          <p:spPr>
            <a:xfrm>
              <a:off x="0" y="0"/>
              <a:ext cx="4731803" cy="3382827"/>
            </a:xfrm>
            <a:custGeom>
              <a:avLst/>
              <a:gdLst/>
              <a:ahLst/>
              <a:cxnLst/>
              <a:rect l="l" t="t" r="r" b="b"/>
              <a:pathLst>
                <a:path w="4731803" h="3382827">
                  <a:moveTo>
                    <a:pt x="21977" y="0"/>
                  </a:moveTo>
                  <a:lnTo>
                    <a:pt x="4709826" y="0"/>
                  </a:lnTo>
                  <a:cubicBezTo>
                    <a:pt x="4715655" y="0"/>
                    <a:pt x="4721245" y="2315"/>
                    <a:pt x="4725366" y="6437"/>
                  </a:cubicBezTo>
                  <a:cubicBezTo>
                    <a:pt x="4729488" y="10558"/>
                    <a:pt x="4731803" y="16148"/>
                    <a:pt x="4731803" y="21977"/>
                  </a:cubicBezTo>
                  <a:lnTo>
                    <a:pt x="4731803" y="3360850"/>
                  </a:lnTo>
                  <a:cubicBezTo>
                    <a:pt x="4731803" y="3366679"/>
                    <a:pt x="4729488" y="3372269"/>
                    <a:pt x="4725366" y="3376390"/>
                  </a:cubicBezTo>
                  <a:cubicBezTo>
                    <a:pt x="4721245" y="3380512"/>
                    <a:pt x="4715655" y="3382827"/>
                    <a:pt x="4709826" y="3382827"/>
                  </a:cubicBezTo>
                  <a:lnTo>
                    <a:pt x="21977" y="3382827"/>
                  </a:lnTo>
                  <a:cubicBezTo>
                    <a:pt x="16148" y="3382827"/>
                    <a:pt x="10558" y="3380512"/>
                    <a:pt x="6437" y="3376390"/>
                  </a:cubicBezTo>
                  <a:cubicBezTo>
                    <a:pt x="2315" y="3372269"/>
                    <a:pt x="0" y="3366679"/>
                    <a:pt x="0" y="3360850"/>
                  </a:cubicBezTo>
                  <a:lnTo>
                    <a:pt x="0" y="21977"/>
                  </a:lnTo>
                  <a:cubicBezTo>
                    <a:pt x="0" y="16148"/>
                    <a:pt x="2315" y="10558"/>
                    <a:pt x="6437" y="6437"/>
                  </a:cubicBezTo>
                  <a:cubicBezTo>
                    <a:pt x="10558" y="2315"/>
                    <a:pt x="16148" y="0"/>
                    <a:pt x="21977" y="0"/>
                  </a:cubicBezTo>
                  <a:close/>
                </a:path>
              </a:pathLst>
            </a:custGeom>
            <a:solidFill>
              <a:srgbClr val="3972F0"/>
            </a:solidFill>
          </p:spPr>
          <p:txBody>
            <a:bodyPr/>
            <a:lstStyle/>
            <a:p>
              <a:endParaRPr lang="en-US">
                <a:latin typeface="Tahoma" panose="020B0604030504040204" pitchFamily="34" charset="0"/>
              </a:endParaRPr>
            </a:p>
          </p:txBody>
        </p:sp>
        <p:sp>
          <p:nvSpPr>
            <p:cNvPr id="19" name="TextBox 19"/>
            <p:cNvSpPr txBox="1"/>
            <p:nvPr/>
          </p:nvSpPr>
          <p:spPr>
            <a:xfrm>
              <a:off x="0" y="-47625"/>
              <a:ext cx="4731803" cy="3430452"/>
            </a:xfrm>
            <a:prstGeom prst="rect">
              <a:avLst/>
            </a:prstGeom>
          </p:spPr>
          <p:txBody>
            <a:bodyPr lIns="50800" tIns="50800" rIns="50800" bIns="50800" rtlCol="0" anchor="ctr"/>
            <a:lstStyle/>
            <a:p>
              <a:pPr algn="ctr">
                <a:lnSpc>
                  <a:spcPts val="2659"/>
                </a:lnSpc>
              </a:pPr>
              <a:endParaRPr>
                <a:latin typeface="Tahoma" panose="020B0604030504040204" pitchFamily="34" charset="0"/>
              </a:endParaRPr>
            </a:p>
          </p:txBody>
        </p:sp>
      </p:grpSp>
      <p:sp>
        <p:nvSpPr>
          <p:cNvPr id="20" name="Freeform 20"/>
          <p:cNvSpPr/>
          <p:nvPr/>
        </p:nvSpPr>
        <p:spPr>
          <a:xfrm>
            <a:off x="11636756" y="7901727"/>
            <a:ext cx="9529995" cy="9529995"/>
          </a:xfrm>
          <a:custGeom>
            <a:avLst/>
            <a:gdLst/>
            <a:ahLst/>
            <a:cxnLst/>
            <a:rect l="l" t="t" r="r" b="b"/>
            <a:pathLst>
              <a:path w="9529995" h="9529995">
                <a:moveTo>
                  <a:pt x="0" y="0"/>
                </a:moveTo>
                <a:lnTo>
                  <a:pt x="9529996" y="0"/>
                </a:lnTo>
                <a:lnTo>
                  <a:pt x="9529996" y="9529995"/>
                </a:lnTo>
                <a:lnTo>
                  <a:pt x="0" y="9529995"/>
                </a:lnTo>
                <a:lnTo>
                  <a:pt x="0" y="0"/>
                </a:lnTo>
                <a:close/>
              </a:path>
            </a:pathLst>
          </a:custGeom>
          <a:blipFill>
            <a:blip r:embed="rId5">
              <a:alphaModFix amt="46000"/>
              <a:extLst>
                <a:ext uri="{96DAC541-7B7A-43D3-8B79-37D633B846F1}">
                  <asvg:svgBlip xmlns:asvg="http://schemas.microsoft.com/office/drawing/2016/SVG/main" r:embed="rId6"/>
                </a:ext>
              </a:extLst>
            </a:blip>
            <a:stretch>
              <a:fillRect/>
            </a:stretch>
          </a:blipFill>
        </p:spPr>
        <p:txBody>
          <a:bodyPr/>
          <a:lstStyle/>
          <a:p>
            <a:endParaRPr lang="en-US">
              <a:latin typeface="Tahoma" panose="020B0604030504040204" pitchFamily="34" charset="0"/>
            </a:endParaRPr>
          </a:p>
        </p:txBody>
      </p:sp>
      <p:sp>
        <p:nvSpPr>
          <p:cNvPr id="21" name="Freeform 21"/>
          <p:cNvSpPr/>
          <p:nvPr/>
        </p:nvSpPr>
        <p:spPr>
          <a:xfrm>
            <a:off x="4092036" y="-7723877"/>
            <a:ext cx="9529995" cy="9529995"/>
          </a:xfrm>
          <a:custGeom>
            <a:avLst/>
            <a:gdLst/>
            <a:ahLst/>
            <a:cxnLst/>
            <a:rect l="l" t="t" r="r" b="b"/>
            <a:pathLst>
              <a:path w="9529995" h="9529995">
                <a:moveTo>
                  <a:pt x="0" y="0"/>
                </a:moveTo>
                <a:lnTo>
                  <a:pt x="9529995" y="0"/>
                </a:lnTo>
                <a:lnTo>
                  <a:pt x="9529995" y="9529995"/>
                </a:lnTo>
                <a:lnTo>
                  <a:pt x="0" y="9529995"/>
                </a:lnTo>
                <a:lnTo>
                  <a:pt x="0" y="0"/>
                </a:lnTo>
                <a:close/>
              </a:path>
            </a:pathLst>
          </a:custGeom>
          <a:blipFill>
            <a:blip r:embed="rId5">
              <a:alphaModFix amt="46000"/>
              <a:extLst>
                <a:ext uri="{96DAC541-7B7A-43D3-8B79-37D633B846F1}">
                  <asvg:svgBlip xmlns:asvg="http://schemas.microsoft.com/office/drawing/2016/SVG/main" r:embed="rId6"/>
                </a:ext>
              </a:extLst>
            </a:blip>
            <a:stretch>
              <a:fillRect/>
            </a:stretch>
          </a:blipFill>
        </p:spPr>
        <p:txBody>
          <a:bodyPr/>
          <a:lstStyle/>
          <a:p>
            <a:endParaRPr lang="en-US">
              <a:latin typeface="Tahoma" panose="020B0604030504040204" pitchFamily="34" charset="0"/>
            </a:endParaRPr>
          </a:p>
        </p:txBody>
      </p:sp>
      <p:sp>
        <p:nvSpPr>
          <p:cNvPr id="22" name="Freeform 22"/>
          <p:cNvSpPr/>
          <p:nvPr/>
        </p:nvSpPr>
        <p:spPr>
          <a:xfrm>
            <a:off x="17259300" y="1034117"/>
            <a:ext cx="1766866" cy="969568"/>
          </a:xfrm>
          <a:custGeom>
            <a:avLst/>
            <a:gdLst/>
            <a:ahLst/>
            <a:cxnLst/>
            <a:rect l="l" t="t" r="r" b="b"/>
            <a:pathLst>
              <a:path w="1766866" h="969568">
                <a:moveTo>
                  <a:pt x="0" y="0"/>
                </a:moveTo>
                <a:lnTo>
                  <a:pt x="1766866" y="0"/>
                </a:lnTo>
                <a:lnTo>
                  <a:pt x="1766866" y="969568"/>
                </a:lnTo>
                <a:lnTo>
                  <a:pt x="0" y="96956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latin typeface="Tahoma" panose="020B0604030504040204" pitchFamily="34" charset="0"/>
            </a:endParaRPr>
          </a:p>
        </p:txBody>
      </p:sp>
      <p:sp>
        <p:nvSpPr>
          <p:cNvPr id="23" name="Freeform 23"/>
          <p:cNvSpPr/>
          <p:nvPr/>
        </p:nvSpPr>
        <p:spPr>
          <a:xfrm>
            <a:off x="935365" y="8773516"/>
            <a:ext cx="1766866" cy="969568"/>
          </a:xfrm>
          <a:custGeom>
            <a:avLst/>
            <a:gdLst/>
            <a:ahLst/>
            <a:cxnLst/>
            <a:rect l="l" t="t" r="r" b="b"/>
            <a:pathLst>
              <a:path w="1766866" h="969568">
                <a:moveTo>
                  <a:pt x="0" y="0"/>
                </a:moveTo>
                <a:lnTo>
                  <a:pt x="1766866" y="0"/>
                </a:lnTo>
                <a:lnTo>
                  <a:pt x="1766866" y="969568"/>
                </a:lnTo>
                <a:lnTo>
                  <a:pt x="0" y="96956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latin typeface="Tahoma" panose="020B0604030504040204" pitchFamily="34" charset="0"/>
            </a:endParaRPr>
          </a:p>
        </p:txBody>
      </p:sp>
      <p:sp>
        <p:nvSpPr>
          <p:cNvPr id="24" name="Freeform 24"/>
          <p:cNvSpPr/>
          <p:nvPr/>
        </p:nvSpPr>
        <p:spPr>
          <a:xfrm rot="2599173">
            <a:off x="10486285" y="4868524"/>
            <a:ext cx="630036" cy="580815"/>
          </a:xfrm>
          <a:custGeom>
            <a:avLst/>
            <a:gdLst/>
            <a:ahLst/>
            <a:cxnLst/>
            <a:rect l="l" t="t" r="r" b="b"/>
            <a:pathLst>
              <a:path w="630036" h="580815">
                <a:moveTo>
                  <a:pt x="0" y="0"/>
                </a:moveTo>
                <a:lnTo>
                  <a:pt x="630037" y="0"/>
                </a:lnTo>
                <a:lnTo>
                  <a:pt x="630037" y="580815"/>
                </a:lnTo>
                <a:lnTo>
                  <a:pt x="0" y="580815"/>
                </a:lnTo>
                <a:lnTo>
                  <a:pt x="0" y="0"/>
                </a:lnTo>
                <a:close/>
              </a:path>
            </a:pathLst>
          </a:custGeom>
          <a:blipFill>
            <a:blip r:embed="rId9">
              <a:extLst>
                <a:ext uri="{96DAC541-7B7A-43D3-8B79-37D633B846F1}">
                  <asvg:svgBlip xmlns:asvg="http://schemas.microsoft.com/office/drawing/2016/SVG/main" r:embed="rId10"/>
                </a:ext>
              </a:extLst>
            </a:blip>
            <a:stretch>
              <a:fillRect l="-31484" t="-39236" r="-39297" b="-46019"/>
            </a:stretch>
          </a:blipFill>
        </p:spPr>
        <p:txBody>
          <a:bodyPr/>
          <a:lstStyle/>
          <a:p>
            <a:endParaRPr lang="en-US">
              <a:latin typeface="Tahoma" panose="020B0604030504040204" pitchFamily="34" charset="0"/>
            </a:endParaRPr>
          </a:p>
        </p:txBody>
      </p:sp>
      <p:sp>
        <p:nvSpPr>
          <p:cNvPr id="25" name="Freeform 25"/>
          <p:cNvSpPr/>
          <p:nvPr/>
        </p:nvSpPr>
        <p:spPr>
          <a:xfrm rot="2599173">
            <a:off x="17023247" y="7456025"/>
            <a:ext cx="472106" cy="435223"/>
          </a:xfrm>
          <a:custGeom>
            <a:avLst/>
            <a:gdLst/>
            <a:ahLst/>
            <a:cxnLst/>
            <a:rect l="l" t="t" r="r" b="b"/>
            <a:pathLst>
              <a:path w="472106" h="435223">
                <a:moveTo>
                  <a:pt x="0" y="0"/>
                </a:moveTo>
                <a:lnTo>
                  <a:pt x="472106" y="0"/>
                </a:lnTo>
                <a:lnTo>
                  <a:pt x="472106" y="435223"/>
                </a:lnTo>
                <a:lnTo>
                  <a:pt x="0" y="435223"/>
                </a:lnTo>
                <a:lnTo>
                  <a:pt x="0" y="0"/>
                </a:lnTo>
                <a:close/>
              </a:path>
            </a:pathLst>
          </a:custGeom>
          <a:blipFill>
            <a:blip r:embed="rId9">
              <a:extLst>
                <a:ext uri="{96DAC541-7B7A-43D3-8B79-37D633B846F1}">
                  <asvg:svgBlip xmlns:asvg="http://schemas.microsoft.com/office/drawing/2016/SVG/main" r:embed="rId10"/>
                </a:ext>
              </a:extLst>
            </a:blip>
            <a:stretch>
              <a:fillRect l="-31484" t="-39236" r="-39297" b="-46019"/>
            </a:stretch>
          </a:blipFill>
        </p:spPr>
        <p:txBody>
          <a:bodyPr/>
          <a:lstStyle/>
          <a:p>
            <a:endParaRPr lang="en-US">
              <a:latin typeface="Tahoma" panose="020B0604030504040204" pitchFamily="34" charset="0"/>
            </a:endParaRPr>
          </a:p>
        </p:txBody>
      </p:sp>
      <p:grpSp>
        <p:nvGrpSpPr>
          <p:cNvPr id="26" name="Group 26"/>
          <p:cNvGrpSpPr/>
          <p:nvPr/>
        </p:nvGrpSpPr>
        <p:grpSpPr>
          <a:xfrm>
            <a:off x="9076846" y="6369136"/>
            <a:ext cx="1879085" cy="1879085"/>
            <a:chOff x="0" y="0"/>
            <a:chExt cx="812800" cy="812800"/>
          </a:xfrm>
        </p:grpSpPr>
        <p:sp>
          <p:nvSpPr>
            <p:cNvPr id="27" name="Freeform 2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3972F0">
                    <a:alpha val="100000"/>
                  </a:srgbClr>
                </a:gs>
                <a:gs pos="100000">
                  <a:srgbClr val="1CDAFF">
                    <a:alpha val="100000"/>
                  </a:srgbClr>
                </a:gs>
              </a:gsLst>
              <a:lin ang="5400000"/>
            </a:gradFill>
          </p:spPr>
          <p:txBody>
            <a:bodyPr/>
            <a:lstStyle/>
            <a:p>
              <a:endParaRPr lang="en-US">
                <a:latin typeface="Tahoma" panose="020B0604030504040204" pitchFamily="34" charset="0"/>
              </a:endParaRPr>
            </a:p>
          </p:txBody>
        </p:sp>
        <p:sp>
          <p:nvSpPr>
            <p:cNvPr id="28" name="TextBox 28"/>
            <p:cNvSpPr txBox="1"/>
            <p:nvPr/>
          </p:nvSpPr>
          <p:spPr>
            <a:xfrm>
              <a:off x="76200" y="19050"/>
              <a:ext cx="660400" cy="717550"/>
            </a:xfrm>
            <a:prstGeom prst="rect">
              <a:avLst/>
            </a:prstGeom>
          </p:spPr>
          <p:txBody>
            <a:bodyPr lIns="50800" tIns="50800" rIns="50800" bIns="50800" rtlCol="0" anchor="ctr"/>
            <a:lstStyle/>
            <a:p>
              <a:pPr algn="ctr">
                <a:lnSpc>
                  <a:spcPts val="4200"/>
                </a:lnSpc>
                <a:spcBef>
                  <a:spcPct val="0"/>
                </a:spcBef>
              </a:pPr>
              <a:endParaRPr lang="en-US">
                <a:latin typeface="Tahoma" panose="020B0604030504040204" pitchFamily="34" charset="0"/>
              </a:endParaRPr>
            </a:p>
          </p:txBody>
        </p:sp>
      </p:grpSp>
      <p:grpSp>
        <p:nvGrpSpPr>
          <p:cNvPr id="29" name="Group 29"/>
          <p:cNvGrpSpPr/>
          <p:nvPr/>
        </p:nvGrpSpPr>
        <p:grpSpPr>
          <a:xfrm>
            <a:off x="9208191" y="5848461"/>
            <a:ext cx="2399771" cy="2399761"/>
            <a:chOff x="0" y="0"/>
            <a:chExt cx="6350000" cy="6349975"/>
          </a:xfrm>
        </p:grpSpPr>
        <p:sp>
          <p:nvSpPr>
            <p:cNvPr id="30" name="Freeform 30"/>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11"/>
              <a:stretch>
                <a:fillRect l="-26922" r="-26922"/>
              </a:stretch>
            </a:blipFill>
          </p:spPr>
          <p:txBody>
            <a:bodyPr/>
            <a:lstStyle/>
            <a:p>
              <a:endParaRPr lang="en-US">
                <a:latin typeface="Tahoma" panose="020B0604030504040204" pitchFamily="34" charset="0"/>
              </a:endParaRPr>
            </a:p>
          </p:txBody>
        </p:sp>
      </p:grpSp>
      <p:grpSp>
        <p:nvGrpSpPr>
          <p:cNvPr id="31" name="Group 31"/>
          <p:cNvGrpSpPr/>
          <p:nvPr/>
        </p:nvGrpSpPr>
        <p:grpSpPr>
          <a:xfrm>
            <a:off x="12541899" y="3070862"/>
            <a:ext cx="1879085" cy="1879085"/>
            <a:chOff x="0" y="0"/>
            <a:chExt cx="812800" cy="812800"/>
          </a:xfrm>
        </p:grpSpPr>
        <p:sp>
          <p:nvSpPr>
            <p:cNvPr id="32" name="Freeform 3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3972F0">
                    <a:alpha val="100000"/>
                  </a:srgbClr>
                </a:gs>
                <a:gs pos="100000">
                  <a:srgbClr val="1CDAFF">
                    <a:alpha val="100000"/>
                  </a:srgbClr>
                </a:gs>
              </a:gsLst>
              <a:lin ang="5400000"/>
            </a:gradFill>
          </p:spPr>
          <p:txBody>
            <a:bodyPr/>
            <a:lstStyle/>
            <a:p>
              <a:endParaRPr lang="en-US">
                <a:latin typeface="Tahoma" panose="020B0604030504040204" pitchFamily="34" charset="0"/>
              </a:endParaRPr>
            </a:p>
          </p:txBody>
        </p:sp>
        <p:sp>
          <p:nvSpPr>
            <p:cNvPr id="33" name="TextBox 33"/>
            <p:cNvSpPr txBox="1"/>
            <p:nvPr/>
          </p:nvSpPr>
          <p:spPr>
            <a:xfrm>
              <a:off x="76200" y="19050"/>
              <a:ext cx="660400" cy="717550"/>
            </a:xfrm>
            <a:prstGeom prst="rect">
              <a:avLst/>
            </a:prstGeom>
          </p:spPr>
          <p:txBody>
            <a:bodyPr lIns="50800" tIns="50800" rIns="50800" bIns="50800" rtlCol="0" anchor="ctr"/>
            <a:lstStyle/>
            <a:p>
              <a:pPr algn="ctr">
                <a:lnSpc>
                  <a:spcPts val="4200"/>
                </a:lnSpc>
                <a:spcBef>
                  <a:spcPct val="0"/>
                </a:spcBef>
              </a:pPr>
              <a:endParaRPr lang="en-US">
                <a:latin typeface="Tahoma" panose="020B0604030504040204" pitchFamily="34" charset="0"/>
              </a:endParaRPr>
            </a:p>
          </p:txBody>
        </p:sp>
      </p:grpSp>
      <p:grpSp>
        <p:nvGrpSpPr>
          <p:cNvPr id="34" name="Group 34"/>
          <p:cNvGrpSpPr/>
          <p:nvPr/>
        </p:nvGrpSpPr>
        <p:grpSpPr>
          <a:xfrm>
            <a:off x="12021214" y="3153210"/>
            <a:ext cx="2399771" cy="2399761"/>
            <a:chOff x="0" y="0"/>
            <a:chExt cx="6350000" cy="6349975"/>
          </a:xfrm>
        </p:grpSpPr>
        <p:sp>
          <p:nvSpPr>
            <p:cNvPr id="35" name="Freeform 35"/>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12"/>
              <a:stretch>
                <a:fillRect l="-16666" r="-16666"/>
              </a:stretch>
            </a:blipFill>
          </p:spPr>
          <p:txBody>
            <a:bodyPr/>
            <a:lstStyle/>
            <a:p>
              <a:endParaRPr lang="en-US">
                <a:latin typeface="Tahoma" panose="020B0604030504040204" pitchFamily="34" charset="0"/>
              </a:endParaRPr>
            </a:p>
          </p:txBody>
        </p:sp>
      </p:grpSp>
      <p:grpSp>
        <p:nvGrpSpPr>
          <p:cNvPr id="36" name="Group 36"/>
          <p:cNvGrpSpPr/>
          <p:nvPr/>
        </p:nvGrpSpPr>
        <p:grpSpPr>
          <a:xfrm>
            <a:off x="15049834" y="6161059"/>
            <a:ext cx="1879085" cy="1879085"/>
            <a:chOff x="0" y="0"/>
            <a:chExt cx="812800" cy="812800"/>
          </a:xfrm>
        </p:grpSpPr>
        <p:sp>
          <p:nvSpPr>
            <p:cNvPr id="37" name="Freeform 3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3972F0">
                    <a:alpha val="100000"/>
                  </a:srgbClr>
                </a:gs>
                <a:gs pos="100000">
                  <a:srgbClr val="1CDAFF">
                    <a:alpha val="100000"/>
                  </a:srgbClr>
                </a:gs>
              </a:gsLst>
              <a:lin ang="5400000"/>
            </a:gradFill>
          </p:spPr>
          <p:txBody>
            <a:bodyPr/>
            <a:lstStyle/>
            <a:p>
              <a:endParaRPr lang="en-US">
                <a:latin typeface="Tahoma" panose="020B0604030504040204" pitchFamily="34" charset="0"/>
              </a:endParaRPr>
            </a:p>
          </p:txBody>
        </p:sp>
        <p:sp>
          <p:nvSpPr>
            <p:cNvPr id="38" name="TextBox 38"/>
            <p:cNvSpPr txBox="1"/>
            <p:nvPr/>
          </p:nvSpPr>
          <p:spPr>
            <a:xfrm>
              <a:off x="76200" y="19050"/>
              <a:ext cx="660400" cy="717550"/>
            </a:xfrm>
            <a:prstGeom prst="rect">
              <a:avLst/>
            </a:prstGeom>
          </p:spPr>
          <p:txBody>
            <a:bodyPr lIns="50800" tIns="50800" rIns="50800" bIns="50800" rtlCol="0" anchor="ctr"/>
            <a:lstStyle/>
            <a:p>
              <a:pPr algn="ctr">
                <a:lnSpc>
                  <a:spcPts val="4200"/>
                </a:lnSpc>
                <a:spcBef>
                  <a:spcPct val="0"/>
                </a:spcBef>
              </a:pPr>
              <a:endParaRPr lang="en-US">
                <a:latin typeface="Tahoma" panose="020B0604030504040204" pitchFamily="34" charset="0"/>
              </a:endParaRPr>
            </a:p>
          </p:txBody>
        </p:sp>
      </p:grpSp>
      <p:grpSp>
        <p:nvGrpSpPr>
          <p:cNvPr id="39" name="Group 39"/>
          <p:cNvGrpSpPr/>
          <p:nvPr/>
        </p:nvGrpSpPr>
        <p:grpSpPr>
          <a:xfrm>
            <a:off x="15115104" y="5640383"/>
            <a:ext cx="2399771" cy="2399761"/>
            <a:chOff x="0" y="0"/>
            <a:chExt cx="6350000" cy="6349975"/>
          </a:xfrm>
        </p:grpSpPr>
        <p:sp>
          <p:nvSpPr>
            <p:cNvPr id="40" name="Freeform 40"/>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13"/>
              <a:stretch>
                <a:fillRect l="-62675" r="-62675"/>
              </a:stretch>
            </a:blipFill>
          </p:spPr>
          <p:txBody>
            <a:bodyPr/>
            <a:lstStyle/>
            <a:p>
              <a:endParaRPr lang="en-US">
                <a:latin typeface="Tahoma" panose="020B0604030504040204" pitchFamily="34" charset="0"/>
              </a:endParaRPr>
            </a:p>
          </p:txBody>
        </p:sp>
      </p:grpSp>
      <p:sp>
        <p:nvSpPr>
          <p:cNvPr id="41" name="TextBox 41"/>
          <p:cNvSpPr txBox="1"/>
          <p:nvPr/>
        </p:nvSpPr>
        <p:spPr>
          <a:xfrm>
            <a:off x="1240397" y="5697533"/>
            <a:ext cx="2755881" cy="781050"/>
          </a:xfrm>
          <a:prstGeom prst="rect">
            <a:avLst/>
          </a:prstGeom>
        </p:spPr>
        <p:txBody>
          <a:bodyPr lIns="0" tIns="0" rIns="0" bIns="0" rtlCol="0" anchor="t">
            <a:spAutoFit/>
          </a:bodyPr>
          <a:lstStyle/>
          <a:p>
            <a:pPr algn="ctr">
              <a:lnSpc>
                <a:spcPts val="3000"/>
              </a:lnSpc>
            </a:pPr>
            <a:r>
              <a:rPr lang="en-US" sz="3000" b="1">
                <a:solidFill>
                  <a:srgbClr val="000000"/>
                </a:solidFill>
                <a:latin typeface="Tahoma" panose="020B0604030504040204" pitchFamily="34" charset="0"/>
                <a:ea typeface="Tahoma" panose="020B0604030504040204" pitchFamily="34" charset="0"/>
                <a:cs typeface="Tahoma" panose="020B0604030504040204" pitchFamily="34" charset="0"/>
                <a:sym typeface="Tahoma Bold"/>
              </a:rPr>
              <a:t>Mở rộng tính tương thích</a:t>
            </a:r>
          </a:p>
        </p:txBody>
      </p:sp>
      <p:sp>
        <p:nvSpPr>
          <p:cNvPr id="42" name="TextBox 42"/>
          <p:cNvSpPr txBox="1"/>
          <p:nvPr/>
        </p:nvSpPr>
        <p:spPr>
          <a:xfrm>
            <a:off x="2908439" y="8632055"/>
            <a:ext cx="3763348" cy="781050"/>
          </a:xfrm>
          <a:prstGeom prst="rect">
            <a:avLst/>
          </a:prstGeom>
        </p:spPr>
        <p:txBody>
          <a:bodyPr lIns="0" tIns="0" rIns="0" bIns="0" rtlCol="0" anchor="t">
            <a:spAutoFit/>
          </a:bodyPr>
          <a:lstStyle/>
          <a:p>
            <a:pPr algn="ctr">
              <a:lnSpc>
                <a:spcPts val="3000"/>
              </a:lnSpc>
            </a:pPr>
            <a:r>
              <a:rPr lang="en-US" sz="3000" b="1">
                <a:solidFill>
                  <a:srgbClr val="000000"/>
                </a:solidFill>
                <a:latin typeface="Tahoma" panose="020B0604030504040204" pitchFamily="34" charset="0"/>
                <a:ea typeface="Tahoma" panose="020B0604030504040204" pitchFamily="34" charset="0"/>
                <a:cs typeface="Tahoma" panose="020B0604030504040204" pitchFamily="34" charset="0"/>
                <a:sym typeface="Tahoma Bold"/>
              </a:rPr>
              <a:t>Cải tiến quản lý dữ liệu phiên bản</a:t>
            </a:r>
          </a:p>
        </p:txBody>
      </p:sp>
      <p:sp>
        <p:nvSpPr>
          <p:cNvPr id="43" name="TextBox 43"/>
          <p:cNvSpPr txBox="1"/>
          <p:nvPr/>
        </p:nvSpPr>
        <p:spPr>
          <a:xfrm>
            <a:off x="6227533" y="5697533"/>
            <a:ext cx="2399771" cy="781050"/>
          </a:xfrm>
          <a:prstGeom prst="rect">
            <a:avLst/>
          </a:prstGeom>
        </p:spPr>
        <p:txBody>
          <a:bodyPr lIns="0" tIns="0" rIns="0" bIns="0" rtlCol="0" anchor="t">
            <a:spAutoFit/>
          </a:bodyPr>
          <a:lstStyle/>
          <a:p>
            <a:pPr algn="ctr">
              <a:lnSpc>
                <a:spcPts val="3000"/>
              </a:lnSpc>
            </a:pPr>
            <a:r>
              <a:rPr lang="en-US" sz="3000" b="1">
                <a:solidFill>
                  <a:srgbClr val="000000"/>
                </a:solidFill>
                <a:latin typeface="Tahoma" panose="020B0604030504040204" pitchFamily="34" charset="0"/>
                <a:ea typeface="Tahoma" panose="020B0604030504040204" pitchFamily="34" charset="0"/>
                <a:cs typeface="Tahoma" panose="020B0604030504040204" pitchFamily="34" charset="0"/>
                <a:sym typeface="Tahoma Bold"/>
              </a:rPr>
              <a:t>Tối ưu hóa hiệu suất</a:t>
            </a:r>
          </a:p>
        </p:txBody>
      </p:sp>
      <p:sp>
        <p:nvSpPr>
          <p:cNvPr id="44" name="TextBox 44"/>
          <p:cNvSpPr txBox="1"/>
          <p:nvPr/>
        </p:nvSpPr>
        <p:spPr>
          <a:xfrm>
            <a:off x="9208191" y="8479176"/>
            <a:ext cx="2399771" cy="781050"/>
          </a:xfrm>
          <a:prstGeom prst="rect">
            <a:avLst/>
          </a:prstGeom>
        </p:spPr>
        <p:txBody>
          <a:bodyPr lIns="0" tIns="0" rIns="0" bIns="0" rtlCol="0" anchor="t">
            <a:spAutoFit/>
          </a:bodyPr>
          <a:lstStyle/>
          <a:p>
            <a:pPr algn="ctr">
              <a:lnSpc>
                <a:spcPts val="3000"/>
              </a:lnSpc>
            </a:pPr>
            <a:r>
              <a:rPr lang="en-US" sz="3000" b="1">
                <a:solidFill>
                  <a:srgbClr val="000000"/>
                </a:solidFill>
                <a:latin typeface="Tahoma" panose="020B0604030504040204" pitchFamily="34" charset="0"/>
                <a:ea typeface="Tahoma" panose="020B0604030504040204" pitchFamily="34" charset="0"/>
                <a:cs typeface="Tahoma" panose="020B0604030504040204" pitchFamily="34" charset="0"/>
                <a:sym typeface="Tahoma Bold"/>
              </a:rPr>
              <a:t>Hỗ trợ AI và ML</a:t>
            </a:r>
          </a:p>
        </p:txBody>
      </p:sp>
      <p:sp>
        <p:nvSpPr>
          <p:cNvPr id="45" name="TextBox 45"/>
          <p:cNvSpPr txBox="1"/>
          <p:nvPr/>
        </p:nvSpPr>
        <p:spPr>
          <a:xfrm>
            <a:off x="11843159" y="5764229"/>
            <a:ext cx="2919430" cy="1162050"/>
          </a:xfrm>
          <a:prstGeom prst="rect">
            <a:avLst/>
          </a:prstGeom>
        </p:spPr>
        <p:txBody>
          <a:bodyPr lIns="0" tIns="0" rIns="0" bIns="0" rtlCol="0" anchor="t">
            <a:spAutoFit/>
          </a:bodyPr>
          <a:lstStyle/>
          <a:p>
            <a:pPr algn="ctr">
              <a:lnSpc>
                <a:spcPts val="3000"/>
              </a:lnSpc>
            </a:pPr>
            <a:r>
              <a:rPr lang="en-US" sz="3000" b="1">
                <a:solidFill>
                  <a:srgbClr val="000000"/>
                </a:solidFill>
                <a:latin typeface="Tahoma" panose="020B0604030504040204" pitchFamily="34" charset="0"/>
                <a:ea typeface="Tahoma" panose="020B0604030504040204" pitchFamily="34" charset="0"/>
                <a:cs typeface="Tahoma" panose="020B0604030504040204" pitchFamily="34" charset="0"/>
                <a:sym typeface="Tahoma Bold"/>
              </a:rPr>
              <a:t>Quản lý dữ liệu và quyền truy cập</a:t>
            </a:r>
          </a:p>
        </p:txBody>
      </p:sp>
      <p:sp>
        <p:nvSpPr>
          <p:cNvPr id="46" name="TextBox 46"/>
          <p:cNvSpPr txBox="1"/>
          <p:nvPr/>
        </p:nvSpPr>
        <p:spPr>
          <a:xfrm>
            <a:off x="15029048" y="8305372"/>
            <a:ext cx="2692551" cy="781050"/>
          </a:xfrm>
          <a:prstGeom prst="rect">
            <a:avLst/>
          </a:prstGeom>
        </p:spPr>
        <p:txBody>
          <a:bodyPr lIns="0" tIns="0" rIns="0" bIns="0" rtlCol="0" anchor="t">
            <a:spAutoFit/>
          </a:bodyPr>
          <a:lstStyle/>
          <a:p>
            <a:pPr algn="ctr">
              <a:lnSpc>
                <a:spcPts val="3000"/>
              </a:lnSpc>
            </a:pPr>
            <a:r>
              <a:rPr lang="en-US" sz="3000" b="1">
                <a:solidFill>
                  <a:srgbClr val="000000"/>
                </a:solidFill>
                <a:latin typeface="Tahoma" panose="020B0604030504040204" pitchFamily="34" charset="0"/>
                <a:ea typeface="Tahoma" panose="020B0604030504040204" pitchFamily="34" charset="0"/>
                <a:cs typeface="Tahoma" panose="020B0604030504040204" pitchFamily="34" charset="0"/>
                <a:sym typeface="Tahoma Bold"/>
              </a:rPr>
              <a:t>Tự động hóa quy trình</a:t>
            </a:r>
          </a:p>
        </p:txBody>
      </p:sp>
      <p:sp>
        <p:nvSpPr>
          <p:cNvPr id="47" name="TextBox 47"/>
          <p:cNvSpPr txBox="1"/>
          <p:nvPr/>
        </p:nvSpPr>
        <p:spPr>
          <a:xfrm>
            <a:off x="1413458" y="1100596"/>
            <a:ext cx="8131770" cy="643894"/>
          </a:xfrm>
          <a:prstGeom prst="rect">
            <a:avLst/>
          </a:prstGeom>
        </p:spPr>
        <p:txBody>
          <a:bodyPr lIns="0" tIns="0" rIns="0" bIns="0" rtlCol="0" anchor="t">
            <a:spAutoFit/>
          </a:bodyPr>
          <a:lstStyle/>
          <a:p>
            <a:pPr marL="0" lvl="0" indent="0" algn="l">
              <a:lnSpc>
                <a:spcPts val="5599"/>
              </a:lnSpc>
              <a:spcBef>
                <a:spcPct val="0"/>
              </a:spcBef>
            </a:pPr>
            <a:r>
              <a:rPr lang="en-US" sz="3999" b="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8. Kết luận</a:t>
            </a:r>
          </a:p>
        </p:txBody>
      </p:sp>
      <p:sp>
        <p:nvSpPr>
          <p:cNvPr id="48" name="TextBox 48"/>
          <p:cNvSpPr txBox="1"/>
          <p:nvPr/>
        </p:nvSpPr>
        <p:spPr>
          <a:xfrm>
            <a:off x="1413458" y="1703846"/>
            <a:ext cx="16986603" cy="563488"/>
          </a:xfrm>
          <a:prstGeom prst="rect">
            <a:avLst/>
          </a:prstGeom>
        </p:spPr>
        <p:txBody>
          <a:bodyPr lIns="0" tIns="0" rIns="0" bIns="0" rtlCol="0" anchor="t">
            <a:spAutoFit/>
          </a:bodyPr>
          <a:lstStyle/>
          <a:p>
            <a:pPr algn="l">
              <a:lnSpc>
                <a:spcPts val="4900"/>
              </a:lnSpc>
            </a:pPr>
            <a:r>
              <a:rPr lang="en-US" sz="3500" b="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8.3. Hướng phát triển của Delta Lake trong tương lai</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1455734" y="4122096"/>
            <a:ext cx="2395329" cy="2395329"/>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628650" cap="sq">
              <a:gradFill>
                <a:gsLst>
                  <a:gs pos="0">
                    <a:srgbClr val="3972F0">
                      <a:alpha val="100000"/>
                    </a:srgbClr>
                  </a:gs>
                  <a:gs pos="100000">
                    <a:srgbClr val="1CDAFF">
                      <a:alpha val="100000"/>
                    </a:srgbClr>
                  </a:gs>
                </a:gsLst>
                <a:lin ang="5400000"/>
              </a:gradFill>
              <a:prstDash val="solid"/>
              <a:miter/>
            </a:ln>
          </p:spPr>
          <p:txBody>
            <a:bodyPr/>
            <a:lstStyle/>
            <a:p>
              <a:endParaRPr lang="en-US">
                <a:latin typeface="Tahoma" panose="020B0604030504040204" pitchFamily="34" charset="0"/>
              </a:endParaRPr>
            </a:p>
          </p:txBody>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latin typeface="Tahoma" panose="020B0604030504040204" pitchFamily="34" charset="0"/>
              </a:endParaRPr>
            </a:p>
          </p:txBody>
        </p:sp>
      </p:grpSp>
      <p:grpSp>
        <p:nvGrpSpPr>
          <p:cNvPr id="5" name="Group 5"/>
          <p:cNvGrpSpPr/>
          <p:nvPr/>
        </p:nvGrpSpPr>
        <p:grpSpPr>
          <a:xfrm>
            <a:off x="0" y="5511876"/>
            <a:ext cx="18288000" cy="6015803"/>
            <a:chOff x="0" y="0"/>
            <a:chExt cx="4816593" cy="1584409"/>
          </a:xfrm>
        </p:grpSpPr>
        <p:sp>
          <p:nvSpPr>
            <p:cNvPr id="6" name="Freeform 6"/>
            <p:cNvSpPr/>
            <p:nvPr/>
          </p:nvSpPr>
          <p:spPr>
            <a:xfrm>
              <a:off x="0" y="0"/>
              <a:ext cx="4816592" cy="1584409"/>
            </a:xfrm>
            <a:custGeom>
              <a:avLst/>
              <a:gdLst/>
              <a:ahLst/>
              <a:cxnLst/>
              <a:rect l="l" t="t" r="r" b="b"/>
              <a:pathLst>
                <a:path w="4816592" h="1584409">
                  <a:moveTo>
                    <a:pt x="21590" y="0"/>
                  </a:moveTo>
                  <a:lnTo>
                    <a:pt x="4795002" y="0"/>
                  </a:lnTo>
                  <a:cubicBezTo>
                    <a:pt x="4800728" y="0"/>
                    <a:pt x="4806220" y="2275"/>
                    <a:pt x="4810269" y="6324"/>
                  </a:cubicBezTo>
                  <a:cubicBezTo>
                    <a:pt x="4814318" y="10372"/>
                    <a:pt x="4816592" y="15864"/>
                    <a:pt x="4816592" y="21590"/>
                  </a:cubicBezTo>
                  <a:lnTo>
                    <a:pt x="4816592" y="1562819"/>
                  </a:lnTo>
                  <a:cubicBezTo>
                    <a:pt x="4816592" y="1568545"/>
                    <a:pt x="4814318" y="1574036"/>
                    <a:pt x="4810269" y="1578085"/>
                  </a:cubicBezTo>
                  <a:cubicBezTo>
                    <a:pt x="4806220" y="1582134"/>
                    <a:pt x="4800728" y="1584409"/>
                    <a:pt x="4795002" y="1584409"/>
                  </a:cubicBezTo>
                  <a:lnTo>
                    <a:pt x="21590" y="1584409"/>
                  </a:lnTo>
                  <a:cubicBezTo>
                    <a:pt x="9666" y="1584409"/>
                    <a:pt x="0" y="1574743"/>
                    <a:pt x="0" y="1562819"/>
                  </a:cubicBezTo>
                  <a:lnTo>
                    <a:pt x="0" y="21590"/>
                  </a:lnTo>
                  <a:cubicBezTo>
                    <a:pt x="0" y="9666"/>
                    <a:pt x="9666" y="0"/>
                    <a:pt x="21590" y="0"/>
                  </a:cubicBezTo>
                  <a:close/>
                </a:path>
              </a:pathLst>
            </a:custGeom>
            <a:solidFill>
              <a:srgbClr val="3972F0"/>
            </a:solidFill>
          </p:spPr>
          <p:txBody>
            <a:bodyPr/>
            <a:lstStyle/>
            <a:p>
              <a:endParaRPr lang="en-US">
                <a:latin typeface="Tahoma" panose="020B0604030504040204" pitchFamily="34" charset="0"/>
              </a:endParaRPr>
            </a:p>
          </p:txBody>
        </p:sp>
        <p:sp>
          <p:nvSpPr>
            <p:cNvPr id="7" name="TextBox 7"/>
            <p:cNvSpPr txBox="1"/>
            <p:nvPr/>
          </p:nvSpPr>
          <p:spPr>
            <a:xfrm>
              <a:off x="0" y="-38100"/>
              <a:ext cx="4816593" cy="1622509"/>
            </a:xfrm>
            <a:prstGeom prst="rect">
              <a:avLst/>
            </a:prstGeom>
          </p:spPr>
          <p:txBody>
            <a:bodyPr lIns="50800" tIns="50800" rIns="50800" bIns="50800" rtlCol="0" anchor="ctr"/>
            <a:lstStyle/>
            <a:p>
              <a:pPr algn="ctr">
                <a:lnSpc>
                  <a:spcPts val="2659"/>
                </a:lnSpc>
              </a:pPr>
              <a:endParaRPr>
                <a:latin typeface="Tahoma" panose="020B0604030504040204" pitchFamily="34" charset="0"/>
              </a:endParaRPr>
            </a:p>
          </p:txBody>
        </p:sp>
      </p:grpSp>
      <p:sp>
        <p:nvSpPr>
          <p:cNvPr id="8" name="Freeform 8"/>
          <p:cNvSpPr/>
          <p:nvPr/>
        </p:nvSpPr>
        <p:spPr>
          <a:xfrm>
            <a:off x="-4764998" y="5511876"/>
            <a:ext cx="9529995" cy="9529995"/>
          </a:xfrm>
          <a:custGeom>
            <a:avLst/>
            <a:gdLst/>
            <a:ahLst/>
            <a:cxnLst/>
            <a:rect l="l" t="t" r="r" b="b"/>
            <a:pathLst>
              <a:path w="9529995" h="9529995">
                <a:moveTo>
                  <a:pt x="0" y="0"/>
                </a:moveTo>
                <a:lnTo>
                  <a:pt x="9529996" y="0"/>
                </a:lnTo>
                <a:lnTo>
                  <a:pt x="9529996" y="9529996"/>
                </a:lnTo>
                <a:lnTo>
                  <a:pt x="0" y="9529996"/>
                </a:lnTo>
                <a:lnTo>
                  <a:pt x="0" y="0"/>
                </a:lnTo>
                <a:close/>
              </a:path>
            </a:pathLst>
          </a:custGeom>
          <a:blipFill>
            <a:blip r:embed="rId2">
              <a:alphaModFix amt="46000"/>
              <a:extLst>
                <a:ext uri="{96DAC541-7B7A-43D3-8B79-37D633B846F1}">
                  <asvg:svgBlip xmlns:asvg="http://schemas.microsoft.com/office/drawing/2016/SVG/main" r:embed="rId3"/>
                </a:ext>
              </a:extLst>
            </a:blip>
            <a:stretch>
              <a:fillRect/>
            </a:stretch>
          </a:blipFill>
        </p:spPr>
        <p:txBody>
          <a:bodyPr/>
          <a:lstStyle/>
          <a:p>
            <a:endParaRPr lang="en-US">
              <a:latin typeface="Tahoma" panose="020B0604030504040204" pitchFamily="34" charset="0"/>
            </a:endParaRPr>
          </a:p>
        </p:txBody>
      </p:sp>
      <p:sp>
        <p:nvSpPr>
          <p:cNvPr id="9" name="Freeform 9"/>
          <p:cNvSpPr/>
          <p:nvPr/>
        </p:nvSpPr>
        <p:spPr>
          <a:xfrm>
            <a:off x="6094119" y="-7263081"/>
            <a:ext cx="9529995" cy="9529995"/>
          </a:xfrm>
          <a:custGeom>
            <a:avLst/>
            <a:gdLst/>
            <a:ahLst/>
            <a:cxnLst/>
            <a:rect l="l" t="t" r="r" b="b"/>
            <a:pathLst>
              <a:path w="9529995" h="9529995">
                <a:moveTo>
                  <a:pt x="0" y="0"/>
                </a:moveTo>
                <a:lnTo>
                  <a:pt x="9529996" y="0"/>
                </a:lnTo>
                <a:lnTo>
                  <a:pt x="9529996" y="9529995"/>
                </a:lnTo>
                <a:lnTo>
                  <a:pt x="0" y="9529995"/>
                </a:lnTo>
                <a:lnTo>
                  <a:pt x="0" y="0"/>
                </a:lnTo>
                <a:close/>
              </a:path>
            </a:pathLst>
          </a:custGeom>
          <a:blipFill>
            <a:blip r:embed="rId2">
              <a:alphaModFix amt="46000"/>
              <a:extLst>
                <a:ext uri="{96DAC541-7B7A-43D3-8B79-37D633B846F1}">
                  <asvg:svgBlip xmlns:asvg="http://schemas.microsoft.com/office/drawing/2016/SVG/main" r:embed="rId3"/>
                </a:ext>
              </a:extLst>
            </a:blip>
            <a:stretch>
              <a:fillRect/>
            </a:stretch>
          </a:blipFill>
        </p:spPr>
        <p:txBody>
          <a:bodyPr/>
          <a:lstStyle/>
          <a:p>
            <a:endParaRPr lang="en-US">
              <a:latin typeface="Tahoma" panose="020B0604030504040204" pitchFamily="34" charset="0"/>
            </a:endParaRPr>
          </a:p>
        </p:txBody>
      </p:sp>
      <p:sp>
        <p:nvSpPr>
          <p:cNvPr id="10" name="Freeform 10"/>
          <p:cNvSpPr/>
          <p:nvPr/>
        </p:nvSpPr>
        <p:spPr>
          <a:xfrm>
            <a:off x="-168881" y="2131123"/>
            <a:ext cx="1766866" cy="969568"/>
          </a:xfrm>
          <a:custGeom>
            <a:avLst/>
            <a:gdLst/>
            <a:ahLst/>
            <a:cxnLst/>
            <a:rect l="l" t="t" r="r" b="b"/>
            <a:pathLst>
              <a:path w="1766866" h="969568">
                <a:moveTo>
                  <a:pt x="0" y="0"/>
                </a:moveTo>
                <a:lnTo>
                  <a:pt x="1766867" y="0"/>
                </a:lnTo>
                <a:lnTo>
                  <a:pt x="1766867" y="969568"/>
                </a:lnTo>
                <a:lnTo>
                  <a:pt x="0" y="96956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latin typeface="Tahoma" panose="020B0604030504040204" pitchFamily="34" charset="0"/>
            </a:endParaRPr>
          </a:p>
        </p:txBody>
      </p:sp>
      <p:sp>
        <p:nvSpPr>
          <p:cNvPr id="11" name="Freeform 11"/>
          <p:cNvSpPr/>
          <p:nvPr/>
        </p:nvSpPr>
        <p:spPr>
          <a:xfrm>
            <a:off x="16937137" y="3637312"/>
            <a:ext cx="1766866" cy="969568"/>
          </a:xfrm>
          <a:custGeom>
            <a:avLst/>
            <a:gdLst/>
            <a:ahLst/>
            <a:cxnLst/>
            <a:rect l="l" t="t" r="r" b="b"/>
            <a:pathLst>
              <a:path w="1766866" h="969568">
                <a:moveTo>
                  <a:pt x="0" y="0"/>
                </a:moveTo>
                <a:lnTo>
                  <a:pt x="1766866" y="0"/>
                </a:lnTo>
                <a:lnTo>
                  <a:pt x="1766866" y="969568"/>
                </a:lnTo>
                <a:lnTo>
                  <a:pt x="0" y="96956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latin typeface="Tahoma" panose="020B0604030504040204" pitchFamily="34" charset="0"/>
            </a:endParaRPr>
          </a:p>
        </p:txBody>
      </p:sp>
      <p:grpSp>
        <p:nvGrpSpPr>
          <p:cNvPr id="12" name="Group 12"/>
          <p:cNvGrpSpPr/>
          <p:nvPr/>
        </p:nvGrpSpPr>
        <p:grpSpPr>
          <a:xfrm>
            <a:off x="16128024" y="8110547"/>
            <a:ext cx="1692546" cy="1692546"/>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3972F0">
                    <a:alpha val="100000"/>
                  </a:srgbClr>
                </a:gs>
                <a:gs pos="100000">
                  <a:srgbClr val="1CDAFF">
                    <a:alpha val="100000"/>
                  </a:srgbClr>
                </a:gs>
              </a:gsLst>
              <a:lin ang="5400000"/>
            </a:gradFill>
          </p:spPr>
          <p:txBody>
            <a:bodyPr/>
            <a:lstStyle/>
            <a:p>
              <a:endParaRPr lang="en-US">
                <a:latin typeface="Tahoma" panose="020B0604030504040204" pitchFamily="34" charset="0"/>
              </a:endParaRPr>
            </a:p>
          </p:txBody>
        </p:sp>
        <p:sp>
          <p:nvSpPr>
            <p:cNvPr id="14" name="TextBox 1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latin typeface="Tahoma" panose="020B0604030504040204" pitchFamily="34" charset="0"/>
              </a:endParaRPr>
            </a:p>
          </p:txBody>
        </p:sp>
      </p:grpSp>
      <p:sp>
        <p:nvSpPr>
          <p:cNvPr id="15" name="Freeform 15"/>
          <p:cNvSpPr/>
          <p:nvPr/>
        </p:nvSpPr>
        <p:spPr>
          <a:xfrm rot="2599173">
            <a:off x="15766333" y="3529757"/>
            <a:ext cx="723382" cy="666868"/>
          </a:xfrm>
          <a:custGeom>
            <a:avLst/>
            <a:gdLst/>
            <a:ahLst/>
            <a:cxnLst/>
            <a:rect l="l" t="t" r="r" b="b"/>
            <a:pathLst>
              <a:path w="723382" h="666868">
                <a:moveTo>
                  <a:pt x="0" y="0"/>
                </a:moveTo>
                <a:lnTo>
                  <a:pt x="723382" y="0"/>
                </a:lnTo>
                <a:lnTo>
                  <a:pt x="723382" y="666868"/>
                </a:lnTo>
                <a:lnTo>
                  <a:pt x="0" y="666868"/>
                </a:lnTo>
                <a:lnTo>
                  <a:pt x="0" y="0"/>
                </a:lnTo>
                <a:close/>
              </a:path>
            </a:pathLst>
          </a:custGeom>
          <a:blipFill>
            <a:blip r:embed="rId6">
              <a:extLst>
                <a:ext uri="{96DAC541-7B7A-43D3-8B79-37D633B846F1}">
                  <asvg:svgBlip xmlns:asvg="http://schemas.microsoft.com/office/drawing/2016/SVG/main" r:embed="rId7"/>
                </a:ext>
              </a:extLst>
            </a:blip>
            <a:stretch>
              <a:fillRect l="-31484" t="-39236" r="-39297" b="-46019"/>
            </a:stretch>
          </a:blipFill>
        </p:spPr>
        <p:txBody>
          <a:bodyPr/>
          <a:lstStyle/>
          <a:p>
            <a:endParaRPr lang="en-US">
              <a:latin typeface="Tahoma" panose="020B0604030504040204" pitchFamily="34" charset="0"/>
            </a:endParaRPr>
          </a:p>
        </p:txBody>
      </p:sp>
      <p:sp>
        <p:nvSpPr>
          <p:cNvPr id="16" name="TextBox 16"/>
          <p:cNvSpPr txBox="1"/>
          <p:nvPr/>
        </p:nvSpPr>
        <p:spPr>
          <a:xfrm>
            <a:off x="1028700" y="3484912"/>
            <a:ext cx="11016271" cy="1287917"/>
          </a:xfrm>
          <a:prstGeom prst="rect">
            <a:avLst/>
          </a:prstGeom>
        </p:spPr>
        <p:txBody>
          <a:bodyPr lIns="0" tIns="0" rIns="0" bIns="0" rtlCol="0" anchor="t">
            <a:spAutoFit/>
          </a:bodyPr>
          <a:lstStyle/>
          <a:p>
            <a:pPr algn="l">
              <a:lnSpc>
                <a:spcPts val="11200"/>
              </a:lnSpc>
            </a:pPr>
            <a:r>
              <a:rPr lang="en-US" sz="8000" b="1" err="1">
                <a:solidFill>
                  <a:srgbClr val="000000"/>
                </a:solidFill>
                <a:latin typeface="Tahoma" panose="020B0604030504040204" pitchFamily="34" charset="0"/>
                <a:ea typeface="Tahoma" panose="020B0604030504040204" pitchFamily="34" charset="0"/>
                <a:cs typeface="Tahoma" panose="020B0604030504040204" pitchFamily="34" charset="0"/>
                <a:sym typeface="Tahoma Bold"/>
              </a:rPr>
              <a:t>Cảm</a:t>
            </a:r>
            <a:r>
              <a:rPr lang="en-US" sz="8000" b="1">
                <a:solidFill>
                  <a:srgbClr val="000000"/>
                </a:solidFill>
                <a:latin typeface="Tahoma" panose="020B0604030504040204" pitchFamily="34" charset="0"/>
                <a:ea typeface="Tahoma" panose="020B0604030504040204" pitchFamily="34" charset="0"/>
                <a:cs typeface="Tahoma" panose="020B0604030504040204" pitchFamily="34" charset="0"/>
                <a:sym typeface="Tahoma Bold"/>
              </a:rPr>
              <a:t> </a:t>
            </a:r>
            <a:r>
              <a:rPr lang="en-US" sz="8000" b="1" err="1">
                <a:solidFill>
                  <a:srgbClr val="000000"/>
                </a:solidFill>
                <a:latin typeface="Tahoma" panose="020B0604030504040204" pitchFamily="34" charset="0"/>
                <a:ea typeface="Tahoma" panose="020B0604030504040204" pitchFamily="34" charset="0"/>
                <a:cs typeface="Tahoma" panose="020B0604030504040204" pitchFamily="34" charset="0"/>
                <a:sym typeface="Tahoma Bold"/>
              </a:rPr>
              <a:t>ơn</a:t>
            </a:r>
            <a:r>
              <a:rPr lang="en-US" sz="8000" b="1">
                <a:solidFill>
                  <a:srgbClr val="000000"/>
                </a:solidFill>
                <a:latin typeface="Tahoma" panose="020B0604030504040204" pitchFamily="34" charset="0"/>
                <a:ea typeface="Tahoma" panose="020B0604030504040204" pitchFamily="34" charset="0"/>
                <a:cs typeface="Tahoma" panose="020B0604030504040204" pitchFamily="34" charset="0"/>
                <a:sym typeface="Tahoma Bold"/>
              </a:rPr>
              <a:t> </a:t>
            </a:r>
            <a:r>
              <a:rPr lang="en-US" sz="8000" b="1" err="1">
                <a:solidFill>
                  <a:srgbClr val="000000"/>
                </a:solidFill>
                <a:latin typeface="Tahoma" panose="020B0604030504040204" pitchFamily="34" charset="0"/>
                <a:ea typeface="Tahoma" panose="020B0604030504040204" pitchFamily="34" charset="0"/>
                <a:cs typeface="Tahoma" panose="020B0604030504040204" pitchFamily="34" charset="0"/>
                <a:sym typeface="Tahoma Bold"/>
              </a:rPr>
              <a:t>quý</a:t>
            </a:r>
            <a:r>
              <a:rPr lang="en-US" sz="8000" b="1">
                <a:solidFill>
                  <a:srgbClr val="000000"/>
                </a:solidFill>
                <a:latin typeface="Tahoma" panose="020B0604030504040204" pitchFamily="34" charset="0"/>
                <a:ea typeface="Tahoma" panose="020B0604030504040204" pitchFamily="34" charset="0"/>
                <a:cs typeface="Tahoma" panose="020B0604030504040204" pitchFamily="34" charset="0"/>
                <a:sym typeface="Tahoma Bold"/>
              </a:rPr>
              <a:t> </a:t>
            </a:r>
            <a:r>
              <a:rPr lang="en-US" sz="8000" b="1" err="1">
                <a:solidFill>
                  <a:srgbClr val="000000"/>
                </a:solidFill>
                <a:latin typeface="Tahoma" panose="020B0604030504040204" pitchFamily="34" charset="0"/>
                <a:ea typeface="Tahoma" panose="020B0604030504040204" pitchFamily="34" charset="0"/>
                <a:cs typeface="Tahoma" panose="020B0604030504040204" pitchFamily="34" charset="0"/>
                <a:sym typeface="Tahoma Bold"/>
              </a:rPr>
              <a:t>thầy</a:t>
            </a:r>
            <a:r>
              <a:rPr lang="en-US" sz="8000" b="1">
                <a:solidFill>
                  <a:srgbClr val="000000"/>
                </a:solidFill>
                <a:latin typeface="Tahoma" panose="020B0604030504040204" pitchFamily="34" charset="0"/>
                <a:ea typeface="Tahoma" panose="020B0604030504040204" pitchFamily="34" charset="0"/>
                <a:cs typeface="Tahoma" panose="020B0604030504040204" pitchFamily="34" charset="0"/>
                <a:sym typeface="Tahoma Bold"/>
              </a:rPr>
              <a:t> </a:t>
            </a:r>
            <a:r>
              <a:rPr lang="en-US" sz="8000" b="1" err="1">
                <a:solidFill>
                  <a:srgbClr val="000000"/>
                </a:solidFill>
                <a:latin typeface="Tahoma" panose="020B0604030504040204" pitchFamily="34" charset="0"/>
                <a:ea typeface="Tahoma" panose="020B0604030504040204" pitchFamily="34" charset="0"/>
                <a:cs typeface="Tahoma" panose="020B0604030504040204" pitchFamily="34" charset="0"/>
                <a:sym typeface="Tahoma Bold"/>
              </a:rPr>
              <a:t>cô</a:t>
            </a:r>
            <a:endParaRPr lang="en-US" sz="8000" b="1">
              <a:solidFill>
                <a:srgbClr val="000000"/>
              </a:solidFill>
              <a:latin typeface="Tahoma" panose="020B0604030504040204" pitchFamily="34" charset="0"/>
              <a:ea typeface="Tahoma" panose="020B0604030504040204" pitchFamily="34" charset="0"/>
              <a:cs typeface="Tahoma" panose="020B0604030504040204" pitchFamily="34" charset="0"/>
              <a:sym typeface="Tahoma Bold"/>
            </a:endParaRPr>
          </a:p>
        </p:txBody>
      </p:sp>
      <p:sp>
        <p:nvSpPr>
          <p:cNvPr id="17" name="TextBox 17"/>
          <p:cNvSpPr txBox="1"/>
          <p:nvPr/>
        </p:nvSpPr>
        <p:spPr>
          <a:xfrm>
            <a:off x="1028700" y="5663941"/>
            <a:ext cx="9830417" cy="2787649"/>
          </a:xfrm>
          <a:prstGeom prst="rect">
            <a:avLst/>
          </a:prstGeom>
        </p:spPr>
        <p:txBody>
          <a:bodyPr lIns="0" tIns="0" rIns="0" bIns="0" rtlCol="0" anchor="t">
            <a:spAutoFit/>
          </a:bodyPr>
          <a:lstStyle/>
          <a:p>
            <a:pPr algn="l">
              <a:lnSpc>
                <a:spcPts val="11200"/>
              </a:lnSpc>
            </a:pPr>
            <a:r>
              <a:rPr lang="en-US" sz="8000" b="1" err="1">
                <a:solidFill>
                  <a:srgbClr val="FFFFFF"/>
                </a:solidFill>
                <a:latin typeface="Tahoma" panose="020B0604030504040204" pitchFamily="34" charset="0"/>
                <a:ea typeface="Tahoma" panose="020B0604030504040204" pitchFamily="34" charset="0"/>
                <a:cs typeface="Tahoma" panose="020B0604030504040204" pitchFamily="34" charset="0"/>
                <a:sym typeface="Tahoma Bold"/>
              </a:rPr>
              <a:t>Đã</a:t>
            </a:r>
            <a:r>
              <a:rPr lang="en-US" sz="8000" b="1">
                <a:solidFill>
                  <a:srgbClr val="FFFFFF"/>
                </a:solidFill>
                <a:latin typeface="Tahoma" panose="020B0604030504040204" pitchFamily="34" charset="0"/>
                <a:ea typeface="Tahoma" panose="020B0604030504040204" pitchFamily="34" charset="0"/>
                <a:cs typeface="Tahoma" panose="020B0604030504040204" pitchFamily="34" charset="0"/>
                <a:sym typeface="Tahoma Bold"/>
              </a:rPr>
              <a:t> </a:t>
            </a:r>
            <a:r>
              <a:rPr lang="en-US" sz="8000" b="1" err="1">
                <a:solidFill>
                  <a:srgbClr val="FFFFFF"/>
                </a:solidFill>
                <a:latin typeface="Tahoma" panose="020B0604030504040204" pitchFamily="34" charset="0"/>
                <a:ea typeface="Tahoma" panose="020B0604030504040204" pitchFamily="34" charset="0"/>
                <a:cs typeface="Tahoma" panose="020B0604030504040204" pitchFamily="34" charset="0"/>
                <a:sym typeface="Tahoma Bold"/>
              </a:rPr>
              <a:t>chú</a:t>
            </a:r>
            <a:r>
              <a:rPr lang="en-US" sz="8000" b="1">
                <a:solidFill>
                  <a:srgbClr val="FFFFFF"/>
                </a:solidFill>
                <a:latin typeface="Tahoma" panose="020B0604030504040204" pitchFamily="34" charset="0"/>
                <a:ea typeface="Tahoma" panose="020B0604030504040204" pitchFamily="34" charset="0"/>
                <a:cs typeface="Tahoma" panose="020B0604030504040204" pitchFamily="34" charset="0"/>
                <a:sym typeface="Tahoma Bold"/>
              </a:rPr>
              <a:t> ý </a:t>
            </a:r>
            <a:r>
              <a:rPr lang="en-US" sz="8000" b="1" err="1">
                <a:solidFill>
                  <a:srgbClr val="FFFFFF"/>
                </a:solidFill>
                <a:latin typeface="Tahoma" panose="020B0604030504040204" pitchFamily="34" charset="0"/>
                <a:ea typeface="Tahoma" panose="020B0604030504040204" pitchFamily="34" charset="0"/>
                <a:cs typeface="Tahoma" panose="020B0604030504040204" pitchFamily="34" charset="0"/>
                <a:sym typeface="Tahoma Bold"/>
              </a:rPr>
              <a:t>lắng</a:t>
            </a:r>
            <a:r>
              <a:rPr lang="en-US" sz="8000" b="1">
                <a:solidFill>
                  <a:srgbClr val="FFFFFF"/>
                </a:solidFill>
                <a:latin typeface="Tahoma" panose="020B0604030504040204" pitchFamily="34" charset="0"/>
                <a:ea typeface="Tahoma" panose="020B0604030504040204" pitchFamily="34" charset="0"/>
                <a:cs typeface="Tahoma" panose="020B0604030504040204" pitchFamily="34" charset="0"/>
                <a:sym typeface="Tahoma Bold"/>
              </a:rPr>
              <a:t> </a:t>
            </a:r>
            <a:r>
              <a:rPr lang="en-US" sz="8000" b="1" err="1">
                <a:solidFill>
                  <a:srgbClr val="FFFFFF"/>
                </a:solidFill>
                <a:latin typeface="Tahoma" panose="020B0604030504040204" pitchFamily="34" charset="0"/>
                <a:ea typeface="Tahoma" panose="020B0604030504040204" pitchFamily="34" charset="0"/>
                <a:cs typeface="Tahoma" panose="020B0604030504040204" pitchFamily="34" charset="0"/>
                <a:sym typeface="Tahoma Bold"/>
              </a:rPr>
              <a:t>nghe</a:t>
            </a:r>
            <a:r>
              <a:rPr lang="en-US" sz="8000" b="1">
                <a:solidFill>
                  <a:srgbClr val="FFFFFF"/>
                </a:solidFill>
                <a:latin typeface="Tahoma" panose="020B0604030504040204" pitchFamily="34" charset="0"/>
                <a:ea typeface="Tahoma" panose="020B0604030504040204" pitchFamily="34" charset="0"/>
                <a:cs typeface="Tahoma" panose="020B0604030504040204" pitchFamily="34" charset="0"/>
                <a:sym typeface="Tahoma Bold"/>
              </a:rPr>
              <a:t> </a:t>
            </a:r>
            <a:r>
              <a:rPr lang="en-US" sz="8000" b="1" err="1">
                <a:solidFill>
                  <a:srgbClr val="FFFFFF"/>
                </a:solidFill>
                <a:latin typeface="Tahoma" panose="020B0604030504040204" pitchFamily="34" charset="0"/>
                <a:ea typeface="Tahoma" panose="020B0604030504040204" pitchFamily="34" charset="0"/>
                <a:cs typeface="Tahoma" panose="020B0604030504040204" pitchFamily="34" charset="0"/>
                <a:sym typeface="Tahoma Bold"/>
              </a:rPr>
              <a:t>bài</a:t>
            </a:r>
            <a:r>
              <a:rPr lang="en-US" sz="8000" b="1">
                <a:solidFill>
                  <a:srgbClr val="FFFFFF"/>
                </a:solidFill>
                <a:latin typeface="Tahoma" panose="020B0604030504040204" pitchFamily="34" charset="0"/>
                <a:ea typeface="Tahoma" panose="020B0604030504040204" pitchFamily="34" charset="0"/>
                <a:cs typeface="Tahoma" panose="020B0604030504040204" pitchFamily="34" charset="0"/>
                <a:sym typeface="Tahoma Bold"/>
              </a:rPr>
              <a:t> </a:t>
            </a:r>
            <a:r>
              <a:rPr lang="en-US" sz="8000" b="1" err="1">
                <a:solidFill>
                  <a:srgbClr val="FFFFFF"/>
                </a:solidFill>
                <a:latin typeface="Tahoma" panose="020B0604030504040204" pitchFamily="34" charset="0"/>
                <a:ea typeface="Tahoma" panose="020B0604030504040204" pitchFamily="34" charset="0"/>
                <a:cs typeface="Tahoma" panose="020B0604030504040204" pitchFamily="34" charset="0"/>
                <a:sym typeface="Tahoma Bold"/>
              </a:rPr>
              <a:t>thuyết</a:t>
            </a:r>
            <a:r>
              <a:rPr lang="en-US" sz="8000" b="1">
                <a:solidFill>
                  <a:srgbClr val="FFFFFF"/>
                </a:solidFill>
                <a:latin typeface="Tahoma" panose="020B0604030504040204" pitchFamily="34" charset="0"/>
                <a:ea typeface="Tahoma" panose="020B0604030504040204" pitchFamily="34" charset="0"/>
                <a:cs typeface="Tahoma" panose="020B0604030504040204" pitchFamily="34" charset="0"/>
                <a:sym typeface="Tahoma Bold"/>
              </a:rPr>
              <a:t> </a:t>
            </a:r>
            <a:r>
              <a:rPr lang="en-US" sz="8000" b="1" err="1">
                <a:solidFill>
                  <a:srgbClr val="FFFFFF"/>
                </a:solidFill>
                <a:latin typeface="Tahoma" panose="020B0604030504040204" pitchFamily="34" charset="0"/>
                <a:ea typeface="Tahoma" panose="020B0604030504040204" pitchFamily="34" charset="0"/>
                <a:cs typeface="Tahoma" panose="020B0604030504040204" pitchFamily="34" charset="0"/>
                <a:sym typeface="Tahoma Bold"/>
              </a:rPr>
              <a:t>trình</a:t>
            </a:r>
            <a:r>
              <a:rPr lang="en-US" sz="8000" b="1">
                <a:solidFill>
                  <a:srgbClr val="FFFFFF"/>
                </a:solidFill>
                <a:latin typeface="Tahoma" panose="020B0604030504040204" pitchFamily="34" charset="0"/>
                <a:ea typeface="Tahoma" panose="020B0604030504040204" pitchFamily="34" charset="0"/>
                <a:cs typeface="Tahoma" panose="020B0604030504040204" pitchFamily="34" charset="0"/>
                <a:sym typeface="Tahoma Bold"/>
              </a:rPr>
              <a:t>!</a:t>
            </a:r>
          </a:p>
        </p:txBody>
      </p:sp>
      <p:sp>
        <p:nvSpPr>
          <p:cNvPr id="18" name="Freeform 18"/>
          <p:cNvSpPr/>
          <p:nvPr/>
        </p:nvSpPr>
        <p:spPr>
          <a:xfrm flipH="1">
            <a:off x="11657843" y="2875186"/>
            <a:ext cx="6630157" cy="6790664"/>
          </a:xfrm>
          <a:custGeom>
            <a:avLst/>
            <a:gdLst/>
            <a:ahLst/>
            <a:cxnLst/>
            <a:rect l="l" t="t" r="r" b="b"/>
            <a:pathLst>
              <a:path w="6630157" h="6790664">
                <a:moveTo>
                  <a:pt x="6630157" y="0"/>
                </a:moveTo>
                <a:lnTo>
                  <a:pt x="0" y="0"/>
                </a:lnTo>
                <a:lnTo>
                  <a:pt x="0" y="6790664"/>
                </a:lnTo>
                <a:lnTo>
                  <a:pt x="6630157" y="6790664"/>
                </a:lnTo>
                <a:lnTo>
                  <a:pt x="6630157"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latin typeface="Tahoma" panose="020B0604030504040204" pitchFamily="34" charset="0"/>
            </a:endParaRPr>
          </a:p>
        </p:txBody>
      </p:sp>
      <p:sp>
        <p:nvSpPr>
          <p:cNvPr id="19" name="Freeform 19"/>
          <p:cNvSpPr/>
          <p:nvPr/>
        </p:nvSpPr>
        <p:spPr>
          <a:xfrm>
            <a:off x="148779" y="117032"/>
            <a:ext cx="3371167" cy="1470672"/>
          </a:xfrm>
          <a:custGeom>
            <a:avLst/>
            <a:gdLst/>
            <a:ahLst/>
            <a:cxnLst/>
            <a:rect l="l" t="t" r="r" b="b"/>
            <a:pathLst>
              <a:path w="3371167" h="1470672">
                <a:moveTo>
                  <a:pt x="0" y="0"/>
                </a:moveTo>
                <a:lnTo>
                  <a:pt x="3371167" y="0"/>
                </a:lnTo>
                <a:lnTo>
                  <a:pt x="3371167" y="1470671"/>
                </a:lnTo>
                <a:lnTo>
                  <a:pt x="0" y="1470671"/>
                </a:lnTo>
                <a:lnTo>
                  <a:pt x="0" y="0"/>
                </a:lnTo>
                <a:close/>
              </a:path>
            </a:pathLst>
          </a:custGeom>
          <a:blipFill>
            <a:blip r:embed="rId10"/>
            <a:stretch>
              <a:fillRect/>
            </a:stretch>
          </a:blipFill>
        </p:spPr>
        <p:txBody>
          <a:bodyPr/>
          <a:lstStyle/>
          <a:p>
            <a:endParaRPr lang="en-US">
              <a:latin typeface="Tahoma" panose="020B0604030504040204" pitchFamily="34" charset="0"/>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259300" y="-1690561"/>
            <a:ext cx="17966065" cy="12844173"/>
            <a:chOff x="0" y="0"/>
            <a:chExt cx="4731803" cy="3382827"/>
          </a:xfrm>
        </p:grpSpPr>
        <p:sp>
          <p:nvSpPr>
            <p:cNvPr id="3" name="Freeform 3"/>
            <p:cNvSpPr/>
            <p:nvPr/>
          </p:nvSpPr>
          <p:spPr>
            <a:xfrm>
              <a:off x="0" y="0"/>
              <a:ext cx="4731803" cy="3382827"/>
            </a:xfrm>
            <a:custGeom>
              <a:avLst/>
              <a:gdLst/>
              <a:ahLst/>
              <a:cxnLst/>
              <a:rect l="l" t="t" r="r" b="b"/>
              <a:pathLst>
                <a:path w="4731803" h="3382827">
                  <a:moveTo>
                    <a:pt x="21977" y="0"/>
                  </a:moveTo>
                  <a:lnTo>
                    <a:pt x="4709826" y="0"/>
                  </a:lnTo>
                  <a:cubicBezTo>
                    <a:pt x="4715655" y="0"/>
                    <a:pt x="4721245" y="2315"/>
                    <a:pt x="4725366" y="6437"/>
                  </a:cubicBezTo>
                  <a:cubicBezTo>
                    <a:pt x="4729488" y="10558"/>
                    <a:pt x="4731803" y="16148"/>
                    <a:pt x="4731803" y="21977"/>
                  </a:cubicBezTo>
                  <a:lnTo>
                    <a:pt x="4731803" y="3360850"/>
                  </a:lnTo>
                  <a:cubicBezTo>
                    <a:pt x="4731803" y="3366679"/>
                    <a:pt x="4729488" y="3372269"/>
                    <a:pt x="4725366" y="3376390"/>
                  </a:cubicBezTo>
                  <a:cubicBezTo>
                    <a:pt x="4721245" y="3380512"/>
                    <a:pt x="4715655" y="3382827"/>
                    <a:pt x="4709826" y="3382827"/>
                  </a:cubicBezTo>
                  <a:lnTo>
                    <a:pt x="21977" y="3382827"/>
                  </a:lnTo>
                  <a:cubicBezTo>
                    <a:pt x="16148" y="3382827"/>
                    <a:pt x="10558" y="3380512"/>
                    <a:pt x="6437" y="3376390"/>
                  </a:cubicBezTo>
                  <a:cubicBezTo>
                    <a:pt x="2315" y="3372269"/>
                    <a:pt x="0" y="3366679"/>
                    <a:pt x="0" y="3360850"/>
                  </a:cubicBezTo>
                  <a:lnTo>
                    <a:pt x="0" y="21977"/>
                  </a:lnTo>
                  <a:cubicBezTo>
                    <a:pt x="0" y="16148"/>
                    <a:pt x="2315" y="10558"/>
                    <a:pt x="6437" y="6437"/>
                  </a:cubicBezTo>
                  <a:cubicBezTo>
                    <a:pt x="10558" y="2315"/>
                    <a:pt x="16148" y="0"/>
                    <a:pt x="21977" y="0"/>
                  </a:cubicBezTo>
                  <a:close/>
                </a:path>
              </a:pathLst>
            </a:custGeom>
            <a:solidFill>
              <a:srgbClr val="3972F0"/>
            </a:solidFill>
          </p:spPr>
          <p:txBody>
            <a:bodyPr/>
            <a:lstStyle/>
            <a:p>
              <a:endParaRPr lang="en-US">
                <a:latin typeface="Tahoma" panose="020B0604030504040204" pitchFamily="34" charset="0"/>
              </a:endParaRPr>
            </a:p>
          </p:txBody>
        </p:sp>
        <p:sp>
          <p:nvSpPr>
            <p:cNvPr id="4" name="TextBox 4"/>
            <p:cNvSpPr txBox="1"/>
            <p:nvPr/>
          </p:nvSpPr>
          <p:spPr>
            <a:xfrm>
              <a:off x="0" y="-38100"/>
              <a:ext cx="4731803" cy="3420927"/>
            </a:xfrm>
            <a:prstGeom prst="rect">
              <a:avLst/>
            </a:prstGeom>
          </p:spPr>
          <p:txBody>
            <a:bodyPr lIns="50800" tIns="50800" rIns="50800" bIns="50800" rtlCol="0" anchor="ctr"/>
            <a:lstStyle/>
            <a:p>
              <a:pPr algn="ctr">
                <a:lnSpc>
                  <a:spcPts val="2659"/>
                </a:lnSpc>
              </a:pPr>
              <a:endParaRPr>
                <a:latin typeface="Tahoma" panose="020B0604030504040204" pitchFamily="34" charset="0"/>
              </a:endParaRPr>
            </a:p>
          </p:txBody>
        </p:sp>
      </p:grpSp>
      <p:grpSp>
        <p:nvGrpSpPr>
          <p:cNvPr id="5" name="Group 5"/>
          <p:cNvGrpSpPr/>
          <p:nvPr/>
        </p:nvGrpSpPr>
        <p:grpSpPr>
          <a:xfrm>
            <a:off x="8666288" y="9217983"/>
            <a:ext cx="2138034" cy="2138034"/>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628650" cap="sq">
              <a:gradFill>
                <a:gsLst>
                  <a:gs pos="0">
                    <a:srgbClr val="3972F0">
                      <a:alpha val="100000"/>
                    </a:srgbClr>
                  </a:gs>
                  <a:gs pos="100000">
                    <a:srgbClr val="1CDAFF">
                      <a:alpha val="100000"/>
                    </a:srgbClr>
                  </a:gs>
                </a:gsLst>
                <a:lin ang="5400000"/>
              </a:gradFill>
              <a:prstDash val="solid"/>
              <a:miter/>
            </a:ln>
          </p:spPr>
          <p:txBody>
            <a:bodyPr/>
            <a:lstStyle/>
            <a:p>
              <a:endParaRPr lang="en-US">
                <a:latin typeface="Tahoma" panose="020B0604030504040204" pitchFamily="34" charset="0"/>
              </a:endParaRPr>
            </a:p>
          </p:txBody>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latin typeface="Tahoma" panose="020B0604030504040204" pitchFamily="34" charset="0"/>
              </a:endParaRPr>
            </a:p>
          </p:txBody>
        </p:sp>
      </p:grpSp>
      <p:sp>
        <p:nvSpPr>
          <p:cNvPr id="8" name="Freeform 8"/>
          <p:cNvSpPr/>
          <p:nvPr/>
        </p:nvSpPr>
        <p:spPr>
          <a:xfrm>
            <a:off x="1208449" y="9275067"/>
            <a:ext cx="1766866" cy="969568"/>
          </a:xfrm>
          <a:custGeom>
            <a:avLst/>
            <a:gdLst/>
            <a:ahLst/>
            <a:cxnLst/>
            <a:rect l="l" t="t" r="r" b="b"/>
            <a:pathLst>
              <a:path w="1766866" h="969568">
                <a:moveTo>
                  <a:pt x="0" y="0"/>
                </a:moveTo>
                <a:lnTo>
                  <a:pt x="1766866" y="0"/>
                </a:lnTo>
                <a:lnTo>
                  <a:pt x="1766866" y="969568"/>
                </a:lnTo>
                <a:lnTo>
                  <a:pt x="0" y="96956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latin typeface="Tahoma" panose="020B0604030504040204" pitchFamily="34" charset="0"/>
            </a:endParaRPr>
          </a:p>
        </p:txBody>
      </p:sp>
      <p:sp>
        <p:nvSpPr>
          <p:cNvPr id="9" name="Freeform 9"/>
          <p:cNvSpPr/>
          <p:nvPr/>
        </p:nvSpPr>
        <p:spPr>
          <a:xfrm>
            <a:off x="14330915" y="642866"/>
            <a:ext cx="1766866" cy="969568"/>
          </a:xfrm>
          <a:custGeom>
            <a:avLst/>
            <a:gdLst/>
            <a:ahLst/>
            <a:cxnLst/>
            <a:rect l="l" t="t" r="r" b="b"/>
            <a:pathLst>
              <a:path w="1766866" h="969568">
                <a:moveTo>
                  <a:pt x="0" y="0"/>
                </a:moveTo>
                <a:lnTo>
                  <a:pt x="1766866" y="0"/>
                </a:lnTo>
                <a:lnTo>
                  <a:pt x="1766866" y="969568"/>
                </a:lnTo>
                <a:lnTo>
                  <a:pt x="0" y="96956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latin typeface="Tahoma" panose="020B0604030504040204" pitchFamily="34" charset="0"/>
            </a:endParaRPr>
          </a:p>
        </p:txBody>
      </p:sp>
      <p:sp>
        <p:nvSpPr>
          <p:cNvPr id="10" name="Freeform 10"/>
          <p:cNvSpPr/>
          <p:nvPr/>
        </p:nvSpPr>
        <p:spPr>
          <a:xfrm rot="2599173">
            <a:off x="2657781" y="8329424"/>
            <a:ext cx="635068" cy="585453"/>
          </a:xfrm>
          <a:custGeom>
            <a:avLst/>
            <a:gdLst/>
            <a:ahLst/>
            <a:cxnLst/>
            <a:rect l="l" t="t" r="r" b="b"/>
            <a:pathLst>
              <a:path w="635068" h="585453">
                <a:moveTo>
                  <a:pt x="0" y="0"/>
                </a:moveTo>
                <a:lnTo>
                  <a:pt x="635068" y="0"/>
                </a:lnTo>
                <a:lnTo>
                  <a:pt x="635068" y="585453"/>
                </a:lnTo>
                <a:lnTo>
                  <a:pt x="0" y="585453"/>
                </a:lnTo>
                <a:lnTo>
                  <a:pt x="0" y="0"/>
                </a:lnTo>
                <a:close/>
              </a:path>
            </a:pathLst>
          </a:custGeom>
          <a:blipFill>
            <a:blip r:embed="rId4">
              <a:extLst>
                <a:ext uri="{96DAC541-7B7A-43D3-8B79-37D633B846F1}">
                  <asvg:svgBlip xmlns:asvg="http://schemas.microsoft.com/office/drawing/2016/SVG/main" r:embed="rId5"/>
                </a:ext>
              </a:extLst>
            </a:blip>
            <a:stretch>
              <a:fillRect l="-31484" t="-39236" r="-39297" b="-46019"/>
            </a:stretch>
          </a:blipFill>
        </p:spPr>
        <p:txBody>
          <a:bodyPr/>
          <a:lstStyle/>
          <a:p>
            <a:endParaRPr lang="en-US">
              <a:latin typeface="Tahoma" panose="020B0604030504040204" pitchFamily="34" charset="0"/>
            </a:endParaRPr>
          </a:p>
        </p:txBody>
      </p:sp>
      <p:sp>
        <p:nvSpPr>
          <p:cNvPr id="11" name="Freeform 11"/>
          <p:cNvSpPr/>
          <p:nvPr/>
        </p:nvSpPr>
        <p:spPr>
          <a:xfrm rot="2599173">
            <a:off x="15509702" y="1330916"/>
            <a:ext cx="969701" cy="893943"/>
          </a:xfrm>
          <a:custGeom>
            <a:avLst/>
            <a:gdLst/>
            <a:ahLst/>
            <a:cxnLst/>
            <a:rect l="l" t="t" r="r" b="b"/>
            <a:pathLst>
              <a:path w="969701" h="893943">
                <a:moveTo>
                  <a:pt x="0" y="0"/>
                </a:moveTo>
                <a:lnTo>
                  <a:pt x="969701" y="0"/>
                </a:lnTo>
                <a:lnTo>
                  <a:pt x="969701" y="893944"/>
                </a:lnTo>
                <a:lnTo>
                  <a:pt x="0" y="893944"/>
                </a:lnTo>
                <a:lnTo>
                  <a:pt x="0" y="0"/>
                </a:lnTo>
                <a:close/>
              </a:path>
            </a:pathLst>
          </a:custGeom>
          <a:blipFill>
            <a:blip r:embed="rId4">
              <a:extLst>
                <a:ext uri="{96DAC541-7B7A-43D3-8B79-37D633B846F1}">
                  <asvg:svgBlip xmlns:asvg="http://schemas.microsoft.com/office/drawing/2016/SVG/main" r:embed="rId5"/>
                </a:ext>
              </a:extLst>
            </a:blip>
            <a:stretch>
              <a:fillRect l="-31484" t="-39236" r="-39297" b="-46019"/>
            </a:stretch>
          </a:blipFill>
        </p:spPr>
        <p:txBody>
          <a:bodyPr/>
          <a:lstStyle/>
          <a:p>
            <a:endParaRPr lang="en-US">
              <a:latin typeface="Tahoma" panose="020B0604030504040204" pitchFamily="34" charset="0"/>
            </a:endParaRPr>
          </a:p>
        </p:txBody>
      </p:sp>
      <p:sp>
        <p:nvSpPr>
          <p:cNvPr id="13" name="TextBox 13"/>
          <p:cNvSpPr txBox="1"/>
          <p:nvPr/>
        </p:nvSpPr>
        <p:spPr>
          <a:xfrm>
            <a:off x="442987" y="1107963"/>
            <a:ext cx="14179151" cy="643894"/>
          </a:xfrm>
          <a:prstGeom prst="rect">
            <a:avLst/>
          </a:prstGeom>
        </p:spPr>
        <p:txBody>
          <a:bodyPr lIns="0" tIns="0" rIns="0" bIns="0" rtlCol="0" anchor="t">
            <a:spAutoFit/>
          </a:bodyPr>
          <a:lstStyle/>
          <a:p>
            <a:pPr marL="0" lvl="0" indent="0" algn="ctr">
              <a:lnSpc>
                <a:spcPts val="5599"/>
              </a:lnSpc>
              <a:spcBef>
                <a:spcPct val="0"/>
              </a:spcBef>
            </a:pPr>
            <a:r>
              <a:rPr lang="en-US" sz="3999" b="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2</a:t>
            </a:r>
            <a:r>
              <a:rPr lang="en-US" sz="3999" b="1" u="none" strike="noStrike">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 </a:t>
            </a:r>
            <a:r>
              <a:rPr lang="en-US" sz="3999" b="1" u="none" strike="noStrike" err="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Sử</a:t>
            </a:r>
            <a:r>
              <a:rPr lang="en-US" sz="3999" b="1" u="none" strike="noStrike">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 </a:t>
            </a:r>
            <a:r>
              <a:rPr lang="en-US" sz="3999" b="1" u="none" strike="noStrike" err="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dụng</a:t>
            </a:r>
            <a:r>
              <a:rPr lang="en-US" sz="3999" b="1" u="none" strike="noStrike">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 </a:t>
            </a:r>
            <a:r>
              <a:rPr lang="en-US" sz="3999" b="1" u="none" strike="noStrike" err="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các</a:t>
            </a:r>
            <a:r>
              <a:rPr lang="en-US" sz="3999" b="1" u="none" strike="noStrike">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 </a:t>
            </a:r>
            <a:r>
              <a:rPr lang="en-US" sz="3999" b="1" u="none" strike="noStrike" err="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thuộc</a:t>
            </a:r>
            <a:r>
              <a:rPr lang="en-US" sz="3999" b="1" u="none" strike="noStrike">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 </a:t>
            </a:r>
            <a:r>
              <a:rPr lang="en-US" sz="3999" b="1" u="none" strike="noStrike" err="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tính</a:t>
            </a:r>
            <a:r>
              <a:rPr lang="en-US" sz="3999" b="1" u="none" strike="noStrike">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 </a:t>
            </a:r>
            <a:r>
              <a:rPr lang="en-US" sz="3999" b="1" u="none" strike="noStrike" err="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bảng</a:t>
            </a:r>
            <a:r>
              <a:rPr lang="en-US" sz="3999" b="1" u="none" strike="noStrike">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 </a:t>
            </a:r>
            <a:r>
              <a:rPr lang="en-US" sz="3999" b="1" u="none" strike="noStrike" err="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trong</a:t>
            </a:r>
            <a:r>
              <a:rPr lang="en-US" sz="3999" b="1" u="none" strike="noStrike">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 Delta Lake</a:t>
            </a:r>
          </a:p>
        </p:txBody>
      </p:sp>
      <p:sp>
        <p:nvSpPr>
          <p:cNvPr id="14" name="TextBox 14"/>
          <p:cNvSpPr txBox="1"/>
          <p:nvPr/>
        </p:nvSpPr>
        <p:spPr>
          <a:xfrm>
            <a:off x="1410161" y="1838817"/>
            <a:ext cx="8836581" cy="563488"/>
          </a:xfrm>
          <a:prstGeom prst="rect">
            <a:avLst/>
          </a:prstGeom>
        </p:spPr>
        <p:txBody>
          <a:bodyPr lIns="0" tIns="0" rIns="0" bIns="0" rtlCol="0" anchor="t">
            <a:spAutoFit/>
          </a:bodyPr>
          <a:lstStyle/>
          <a:p>
            <a:pPr marL="0" lvl="0" indent="0" algn="l">
              <a:lnSpc>
                <a:spcPts val="4900"/>
              </a:lnSpc>
              <a:spcBef>
                <a:spcPct val="0"/>
              </a:spcBef>
            </a:pPr>
            <a:r>
              <a:rPr lang="en-US" sz="3500" b="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2.</a:t>
            </a:r>
            <a:r>
              <a:rPr lang="en-US" sz="3500" b="1" u="none" strike="noStrike">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1. </a:t>
            </a:r>
            <a:r>
              <a:rPr lang="en-US" sz="3500" b="1" u="none" strike="noStrike" err="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Các</a:t>
            </a:r>
            <a:r>
              <a:rPr lang="en-US" sz="3500" b="1" u="none" strike="noStrike">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 </a:t>
            </a:r>
            <a:r>
              <a:rPr lang="en-US" sz="3500" b="1" u="none" strike="noStrike" err="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thuộc</a:t>
            </a:r>
            <a:r>
              <a:rPr lang="en-US" sz="3500" b="1" u="none" strike="noStrike">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 </a:t>
            </a:r>
            <a:r>
              <a:rPr lang="en-US" sz="3500" b="1" u="none" strike="noStrike" err="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tính</a:t>
            </a:r>
            <a:r>
              <a:rPr lang="en-US" sz="3500" b="1" u="none" strike="noStrike">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 </a:t>
            </a:r>
            <a:r>
              <a:rPr lang="en-US" sz="3500" b="1" u="none" strike="noStrike" err="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của</a:t>
            </a:r>
            <a:r>
              <a:rPr lang="en-US" sz="3500" b="1" u="none" strike="noStrike">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 </a:t>
            </a:r>
            <a:r>
              <a:rPr lang="en-US" sz="3500" b="1" u="none" strike="noStrike" err="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bảng</a:t>
            </a:r>
            <a:r>
              <a:rPr lang="en-US" sz="3500" b="1" u="none" strike="noStrike">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 Delta Lake</a:t>
            </a:r>
          </a:p>
        </p:txBody>
      </p:sp>
      <p:graphicFrame>
        <p:nvGraphicFramePr>
          <p:cNvPr id="15" name="Table 14">
            <a:extLst>
              <a:ext uri="{FF2B5EF4-FFF2-40B4-BE49-F238E27FC236}">
                <a16:creationId xmlns:a16="http://schemas.microsoft.com/office/drawing/2014/main" id="{5289C94D-A365-E38E-B2A3-CD43284FB11A}"/>
              </a:ext>
            </a:extLst>
          </p:cNvPr>
          <p:cNvGraphicFramePr>
            <a:graphicFrameLocks noGrp="1"/>
          </p:cNvGraphicFramePr>
          <p:nvPr>
            <p:extLst>
              <p:ext uri="{D42A27DB-BD31-4B8C-83A1-F6EECF244321}">
                <p14:modId xmlns:p14="http://schemas.microsoft.com/office/powerpoint/2010/main" val="496478029"/>
              </p:ext>
            </p:extLst>
          </p:nvPr>
        </p:nvGraphicFramePr>
        <p:xfrm>
          <a:off x="1370018" y="3109246"/>
          <a:ext cx="14993421" cy="5654261"/>
        </p:xfrm>
        <a:graphic>
          <a:graphicData uri="http://schemas.openxmlformats.org/drawingml/2006/table">
            <a:tbl>
              <a:tblPr/>
              <a:tblGrid>
                <a:gridCol w="5273668">
                  <a:extLst>
                    <a:ext uri="{9D8B030D-6E8A-4147-A177-3AD203B41FA5}">
                      <a16:colId xmlns:a16="http://schemas.microsoft.com/office/drawing/2014/main" val="2281165649"/>
                    </a:ext>
                  </a:extLst>
                </a:gridCol>
                <a:gridCol w="3657600">
                  <a:extLst>
                    <a:ext uri="{9D8B030D-6E8A-4147-A177-3AD203B41FA5}">
                      <a16:colId xmlns:a16="http://schemas.microsoft.com/office/drawing/2014/main" val="1006442152"/>
                    </a:ext>
                  </a:extLst>
                </a:gridCol>
                <a:gridCol w="3189287">
                  <a:extLst>
                    <a:ext uri="{9D8B030D-6E8A-4147-A177-3AD203B41FA5}">
                      <a16:colId xmlns:a16="http://schemas.microsoft.com/office/drawing/2014/main" val="3071414534"/>
                    </a:ext>
                  </a:extLst>
                </a:gridCol>
                <a:gridCol w="2872866">
                  <a:extLst>
                    <a:ext uri="{9D8B030D-6E8A-4147-A177-3AD203B41FA5}">
                      <a16:colId xmlns:a16="http://schemas.microsoft.com/office/drawing/2014/main" val="2705836793"/>
                    </a:ext>
                  </a:extLst>
                </a:gridCol>
              </a:tblGrid>
              <a:tr h="466579">
                <a:tc>
                  <a:txBody>
                    <a:bodyPr/>
                    <a:lstStyle/>
                    <a:p>
                      <a:pPr algn="ctr" rtl="0" fontAlgn="t"/>
                      <a:r>
                        <a:rPr lang="en-US" sz="2000" b="1" i="0" u="none" strike="noStrike">
                          <a:solidFill>
                            <a:srgbClr val="010409"/>
                          </a:solidFill>
                          <a:effectLst/>
                          <a:latin typeface="Tahoma" panose="020B0604030504040204" pitchFamily="34" charset="0"/>
                          <a:ea typeface="Tahoma" panose="020B0604030504040204" pitchFamily="34" charset="0"/>
                          <a:cs typeface="Tahoma" panose="020B0604030504040204" pitchFamily="34" charset="0"/>
                        </a:rPr>
                        <a:t>Property</a:t>
                      </a:r>
                      <a:endParaRPr lang="en-US" sz="2000">
                        <a:effectLst/>
                        <a:latin typeface="Tahoma" panose="020B0604030504040204" pitchFamily="34" charset="0"/>
                        <a:ea typeface="Tahoma" panose="020B0604030504040204" pitchFamily="34" charset="0"/>
                        <a:cs typeface="Tahoma" panose="020B0604030504040204" pitchFamily="34" charset="0"/>
                      </a:endParaRPr>
                    </a:p>
                  </a:txBody>
                  <a:tcPr marL="93242" marR="93242" marT="46621" marB="4662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rtl="0" fontAlgn="t"/>
                      <a:r>
                        <a:rPr lang="en-US" sz="2000" b="1" i="0" u="none" strike="noStrike">
                          <a:solidFill>
                            <a:srgbClr val="010409"/>
                          </a:solidFill>
                          <a:effectLst/>
                          <a:latin typeface="Tahoma" panose="020B0604030504040204" pitchFamily="34" charset="0"/>
                          <a:ea typeface="Tahoma" panose="020B0604030504040204" pitchFamily="34" charset="0"/>
                          <a:cs typeface="Tahoma" panose="020B0604030504040204" pitchFamily="34" charset="0"/>
                        </a:rPr>
                        <a:t>Data Type</a:t>
                      </a:r>
                      <a:endParaRPr lang="en-US" sz="2000">
                        <a:effectLst/>
                        <a:latin typeface="Tahoma" panose="020B0604030504040204" pitchFamily="34" charset="0"/>
                        <a:ea typeface="Tahoma" panose="020B0604030504040204" pitchFamily="34" charset="0"/>
                        <a:cs typeface="Tahoma" panose="020B0604030504040204" pitchFamily="34" charset="0"/>
                      </a:endParaRPr>
                    </a:p>
                  </a:txBody>
                  <a:tcPr marL="93242" marR="93242" marT="46621" marB="4662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rtl="0" fontAlgn="t"/>
                      <a:r>
                        <a:rPr lang="en-US" sz="2000" b="1" i="0" u="none" strike="noStrike">
                          <a:solidFill>
                            <a:srgbClr val="010409"/>
                          </a:solidFill>
                          <a:effectLst/>
                          <a:latin typeface="Tahoma" panose="020B0604030504040204" pitchFamily="34" charset="0"/>
                          <a:ea typeface="Tahoma" panose="020B0604030504040204" pitchFamily="34" charset="0"/>
                          <a:cs typeface="Tahoma" panose="020B0604030504040204" pitchFamily="34" charset="0"/>
                        </a:rPr>
                        <a:t>Use With</a:t>
                      </a:r>
                      <a:endParaRPr lang="en-US" sz="2000">
                        <a:effectLst/>
                        <a:latin typeface="Tahoma" panose="020B0604030504040204" pitchFamily="34" charset="0"/>
                        <a:ea typeface="Tahoma" panose="020B0604030504040204" pitchFamily="34" charset="0"/>
                        <a:cs typeface="Tahoma" panose="020B0604030504040204" pitchFamily="34" charset="0"/>
                      </a:endParaRPr>
                    </a:p>
                  </a:txBody>
                  <a:tcPr marL="93242" marR="93242" marT="46621" marB="4662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rtl="0" fontAlgn="t"/>
                      <a:r>
                        <a:rPr lang="en-US" sz="2000" b="1" i="0" u="none" strike="noStrike">
                          <a:solidFill>
                            <a:srgbClr val="010409"/>
                          </a:solidFill>
                          <a:effectLst/>
                          <a:latin typeface="Tahoma" panose="020B0604030504040204" pitchFamily="34" charset="0"/>
                          <a:ea typeface="Tahoma" panose="020B0604030504040204" pitchFamily="34" charset="0"/>
                          <a:cs typeface="Tahoma" panose="020B0604030504040204" pitchFamily="34" charset="0"/>
                        </a:rPr>
                        <a:t>Default</a:t>
                      </a:r>
                      <a:endParaRPr lang="en-US" sz="2000">
                        <a:effectLst/>
                        <a:latin typeface="Tahoma" panose="020B0604030504040204" pitchFamily="34" charset="0"/>
                        <a:ea typeface="Tahoma" panose="020B0604030504040204" pitchFamily="34" charset="0"/>
                        <a:cs typeface="Tahoma" panose="020B0604030504040204" pitchFamily="34" charset="0"/>
                      </a:endParaRPr>
                    </a:p>
                  </a:txBody>
                  <a:tcPr marL="93242" marR="93242" marT="46621" marB="4662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353710188"/>
                  </a:ext>
                </a:extLst>
              </a:tr>
              <a:tr h="631189">
                <a:tc>
                  <a:txBody>
                    <a:bodyPr/>
                    <a:lstStyle/>
                    <a:p>
                      <a:pPr algn="l" rtl="0" fontAlgn="t"/>
                      <a:r>
                        <a:rPr lang="en-US" sz="2000" b="0" i="0" u="none" strike="noStrike" err="1">
                          <a:solidFill>
                            <a:srgbClr val="010409"/>
                          </a:solidFill>
                          <a:effectLst/>
                          <a:latin typeface="Tahoma" panose="020B0604030504040204" pitchFamily="34" charset="0"/>
                          <a:ea typeface="Tahoma" panose="020B0604030504040204" pitchFamily="34" charset="0"/>
                          <a:cs typeface="Tahoma" panose="020B0604030504040204" pitchFamily="34" charset="0"/>
                        </a:rPr>
                        <a:t>delta.logRetentionDuration</a:t>
                      </a:r>
                      <a:endParaRPr lang="en-US" sz="2000" b="0">
                        <a:effectLst/>
                        <a:latin typeface="Tahoma" panose="020B0604030504040204" pitchFamily="34" charset="0"/>
                        <a:ea typeface="Tahoma" panose="020B0604030504040204" pitchFamily="34" charset="0"/>
                        <a:cs typeface="Tahoma" panose="020B0604030504040204" pitchFamily="34" charset="0"/>
                      </a:endParaRPr>
                    </a:p>
                  </a:txBody>
                  <a:tcPr marL="93242" marR="93242" marT="46621" marB="4662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rtl="0" fontAlgn="t"/>
                      <a:r>
                        <a:rPr lang="en-US" sz="2000" b="0" i="0" u="none" strike="noStrike" err="1">
                          <a:solidFill>
                            <a:srgbClr val="010409"/>
                          </a:solidFill>
                          <a:effectLst/>
                          <a:latin typeface="Tahoma" panose="020B0604030504040204" pitchFamily="34" charset="0"/>
                          <a:ea typeface="Tahoma" panose="020B0604030504040204" pitchFamily="34" charset="0"/>
                          <a:cs typeface="Tahoma" panose="020B0604030504040204" pitchFamily="34" charset="0"/>
                        </a:rPr>
                        <a:t>CalendarInterval</a:t>
                      </a:r>
                      <a:endParaRPr lang="en-US" sz="2000" b="0">
                        <a:effectLst/>
                        <a:latin typeface="Tahoma" panose="020B0604030504040204" pitchFamily="34" charset="0"/>
                        <a:ea typeface="Tahoma" panose="020B0604030504040204" pitchFamily="34" charset="0"/>
                        <a:cs typeface="Tahoma" panose="020B0604030504040204" pitchFamily="34" charset="0"/>
                      </a:endParaRPr>
                    </a:p>
                  </a:txBody>
                  <a:tcPr marL="93242" marR="93242" marT="46621" marB="4662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rtl="0" fontAlgn="t"/>
                      <a:r>
                        <a:rPr lang="en-US" sz="2000" b="0" i="0" u="none" strike="noStrike">
                          <a:solidFill>
                            <a:srgbClr val="010409"/>
                          </a:solidFill>
                          <a:effectLst/>
                          <a:latin typeface="Tahoma" panose="020B0604030504040204" pitchFamily="34" charset="0"/>
                          <a:ea typeface="Tahoma" panose="020B0604030504040204" pitchFamily="34" charset="0"/>
                          <a:cs typeface="Tahoma" panose="020B0604030504040204" pitchFamily="34" charset="0"/>
                        </a:rPr>
                        <a:t>Cleaning</a:t>
                      </a:r>
                      <a:endParaRPr lang="en-US" sz="2000" b="0">
                        <a:effectLst/>
                        <a:latin typeface="Tahoma" panose="020B0604030504040204" pitchFamily="34" charset="0"/>
                        <a:ea typeface="Tahoma" panose="020B0604030504040204" pitchFamily="34" charset="0"/>
                        <a:cs typeface="Tahoma" panose="020B0604030504040204" pitchFamily="34" charset="0"/>
                      </a:endParaRPr>
                    </a:p>
                  </a:txBody>
                  <a:tcPr marL="93242" marR="93242" marT="46621" marB="4662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rtl="0" fontAlgn="t"/>
                      <a:r>
                        <a:rPr lang="en-US" sz="2000" b="0" i="0" u="none" strike="noStrike">
                          <a:solidFill>
                            <a:srgbClr val="010409"/>
                          </a:solidFill>
                          <a:effectLst/>
                          <a:latin typeface="Tahoma" panose="020B0604030504040204" pitchFamily="34" charset="0"/>
                          <a:ea typeface="Tahoma" panose="020B0604030504040204" pitchFamily="34" charset="0"/>
                          <a:cs typeface="Tahoma" panose="020B0604030504040204" pitchFamily="34" charset="0"/>
                        </a:rPr>
                        <a:t>interval 30 days</a:t>
                      </a:r>
                      <a:endParaRPr lang="en-US" sz="2000" b="0">
                        <a:effectLst/>
                        <a:latin typeface="Tahoma" panose="020B0604030504040204" pitchFamily="34" charset="0"/>
                        <a:ea typeface="Tahoma" panose="020B0604030504040204" pitchFamily="34" charset="0"/>
                        <a:cs typeface="Tahoma" panose="020B0604030504040204" pitchFamily="34" charset="0"/>
                      </a:endParaRPr>
                    </a:p>
                  </a:txBody>
                  <a:tcPr marL="93242" marR="93242" marT="46621" marB="4662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733999454"/>
                  </a:ext>
                </a:extLst>
              </a:tr>
              <a:tr h="466579">
                <a:tc>
                  <a:txBody>
                    <a:bodyPr/>
                    <a:lstStyle/>
                    <a:p>
                      <a:pPr algn="l" rtl="0" fontAlgn="t"/>
                      <a:r>
                        <a:rPr lang="en-US" sz="2000" b="0" i="0" u="none" strike="noStrike" err="1">
                          <a:solidFill>
                            <a:srgbClr val="010409"/>
                          </a:solidFill>
                          <a:effectLst/>
                          <a:latin typeface="Tahoma" panose="020B0604030504040204" pitchFamily="34" charset="0"/>
                          <a:ea typeface="Tahoma" panose="020B0604030504040204" pitchFamily="34" charset="0"/>
                          <a:cs typeface="Tahoma" panose="020B0604030504040204" pitchFamily="34" charset="0"/>
                        </a:rPr>
                        <a:t>delta.deletedFileRetentionDuration</a:t>
                      </a:r>
                      <a:endParaRPr lang="en-US" sz="2000" b="0">
                        <a:effectLst/>
                        <a:latin typeface="Tahoma" panose="020B0604030504040204" pitchFamily="34" charset="0"/>
                        <a:ea typeface="Tahoma" panose="020B0604030504040204" pitchFamily="34" charset="0"/>
                        <a:cs typeface="Tahoma" panose="020B0604030504040204" pitchFamily="34" charset="0"/>
                      </a:endParaRPr>
                    </a:p>
                  </a:txBody>
                  <a:tcPr marL="93242" marR="93242" marT="46621" marB="4662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rtl="0" fontAlgn="t"/>
                      <a:r>
                        <a:rPr lang="en-US" sz="2000" b="0" i="0" u="none" strike="noStrike" err="1">
                          <a:solidFill>
                            <a:srgbClr val="010409"/>
                          </a:solidFill>
                          <a:effectLst/>
                          <a:latin typeface="Tahoma" panose="020B0604030504040204" pitchFamily="34" charset="0"/>
                          <a:ea typeface="Tahoma" panose="020B0604030504040204" pitchFamily="34" charset="0"/>
                          <a:cs typeface="Tahoma" panose="020B0604030504040204" pitchFamily="34" charset="0"/>
                        </a:rPr>
                        <a:t>CalendarInterval</a:t>
                      </a:r>
                      <a:endParaRPr lang="en-US" sz="2000" b="0">
                        <a:effectLst/>
                        <a:latin typeface="Tahoma" panose="020B0604030504040204" pitchFamily="34" charset="0"/>
                        <a:ea typeface="Tahoma" panose="020B0604030504040204" pitchFamily="34" charset="0"/>
                        <a:cs typeface="Tahoma" panose="020B0604030504040204" pitchFamily="34" charset="0"/>
                      </a:endParaRPr>
                    </a:p>
                  </a:txBody>
                  <a:tcPr marL="93242" marR="93242" marT="46621" marB="4662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rtl="0" fontAlgn="t"/>
                      <a:r>
                        <a:rPr lang="en-US" sz="2000" b="0" i="0" u="none" strike="noStrike">
                          <a:solidFill>
                            <a:srgbClr val="010409"/>
                          </a:solidFill>
                          <a:effectLst/>
                          <a:latin typeface="Tahoma" panose="020B0604030504040204" pitchFamily="34" charset="0"/>
                          <a:ea typeface="Tahoma" panose="020B0604030504040204" pitchFamily="34" charset="0"/>
                          <a:cs typeface="Tahoma" panose="020B0604030504040204" pitchFamily="34" charset="0"/>
                        </a:rPr>
                        <a:t>Cleaning</a:t>
                      </a:r>
                      <a:endParaRPr lang="en-US" sz="2000" b="0">
                        <a:effectLst/>
                        <a:latin typeface="Tahoma" panose="020B0604030504040204" pitchFamily="34" charset="0"/>
                        <a:ea typeface="Tahoma" panose="020B0604030504040204" pitchFamily="34" charset="0"/>
                        <a:cs typeface="Tahoma" panose="020B0604030504040204" pitchFamily="34" charset="0"/>
                      </a:endParaRPr>
                    </a:p>
                  </a:txBody>
                  <a:tcPr marL="93242" marR="93242" marT="46621" marB="4662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rtl="0" fontAlgn="t"/>
                      <a:r>
                        <a:rPr lang="en-US" sz="2000" b="0" i="0" u="none" strike="noStrike">
                          <a:solidFill>
                            <a:srgbClr val="010409"/>
                          </a:solidFill>
                          <a:effectLst/>
                          <a:latin typeface="Tahoma" panose="020B0604030504040204" pitchFamily="34" charset="0"/>
                          <a:ea typeface="Tahoma" panose="020B0604030504040204" pitchFamily="34" charset="0"/>
                          <a:cs typeface="Tahoma" panose="020B0604030504040204" pitchFamily="34" charset="0"/>
                        </a:rPr>
                        <a:t>interval 1 week</a:t>
                      </a:r>
                      <a:endParaRPr lang="en-US" sz="2000" b="0">
                        <a:effectLst/>
                        <a:latin typeface="Tahoma" panose="020B0604030504040204" pitchFamily="34" charset="0"/>
                        <a:ea typeface="Tahoma" panose="020B0604030504040204" pitchFamily="34" charset="0"/>
                        <a:cs typeface="Tahoma" panose="020B0604030504040204" pitchFamily="34" charset="0"/>
                      </a:endParaRPr>
                    </a:p>
                  </a:txBody>
                  <a:tcPr marL="93242" marR="93242" marT="46621" marB="4662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37755644"/>
                  </a:ext>
                </a:extLst>
              </a:tr>
              <a:tr h="823861">
                <a:tc>
                  <a:txBody>
                    <a:bodyPr/>
                    <a:lstStyle/>
                    <a:p>
                      <a:pPr algn="l" rtl="0" fontAlgn="t"/>
                      <a:r>
                        <a:rPr lang="en-US" sz="2000" b="0" i="0" u="none" strike="noStrike" err="1">
                          <a:solidFill>
                            <a:srgbClr val="010409"/>
                          </a:solidFill>
                          <a:effectLst/>
                          <a:latin typeface="Tahoma" panose="020B0604030504040204" pitchFamily="34" charset="0"/>
                          <a:ea typeface="Tahoma" panose="020B0604030504040204" pitchFamily="34" charset="0"/>
                          <a:cs typeface="Tahoma" panose="020B0604030504040204" pitchFamily="34" charset="0"/>
                        </a:rPr>
                        <a:t>delta.setTransactionRetentionDuration</a:t>
                      </a:r>
                      <a:endParaRPr lang="en-US" sz="2000" b="0">
                        <a:effectLst/>
                        <a:latin typeface="Tahoma" panose="020B0604030504040204" pitchFamily="34" charset="0"/>
                        <a:ea typeface="Tahoma" panose="020B0604030504040204" pitchFamily="34" charset="0"/>
                        <a:cs typeface="Tahoma" panose="020B0604030504040204" pitchFamily="34" charset="0"/>
                      </a:endParaRPr>
                    </a:p>
                  </a:txBody>
                  <a:tcPr marL="93242" marR="93242" marT="46621" marB="4662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rtl="0" fontAlgn="t"/>
                      <a:r>
                        <a:rPr lang="en-US" sz="2000" b="0" i="0" u="none" strike="noStrike" err="1">
                          <a:solidFill>
                            <a:srgbClr val="010409"/>
                          </a:solidFill>
                          <a:effectLst/>
                          <a:latin typeface="Tahoma" panose="020B0604030504040204" pitchFamily="34" charset="0"/>
                          <a:ea typeface="Tahoma" panose="020B0604030504040204" pitchFamily="34" charset="0"/>
                          <a:cs typeface="Tahoma" panose="020B0604030504040204" pitchFamily="34" charset="0"/>
                        </a:rPr>
                        <a:t>CalendarInterval</a:t>
                      </a:r>
                      <a:endParaRPr lang="en-US" sz="2000" b="0">
                        <a:effectLst/>
                        <a:latin typeface="Tahoma" panose="020B0604030504040204" pitchFamily="34" charset="0"/>
                        <a:ea typeface="Tahoma" panose="020B0604030504040204" pitchFamily="34" charset="0"/>
                        <a:cs typeface="Tahoma" panose="020B0604030504040204" pitchFamily="34" charset="0"/>
                      </a:endParaRPr>
                    </a:p>
                  </a:txBody>
                  <a:tcPr marL="93242" marR="93242" marT="46621" marB="4662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rtl="0" fontAlgn="t"/>
                      <a:r>
                        <a:rPr lang="en-US" sz="2000" b="0" i="0" u="none" strike="noStrike">
                          <a:solidFill>
                            <a:srgbClr val="010409"/>
                          </a:solidFill>
                          <a:effectLst/>
                          <a:latin typeface="Tahoma" panose="020B0604030504040204" pitchFamily="34" charset="0"/>
                          <a:ea typeface="Tahoma" panose="020B0604030504040204" pitchFamily="34" charset="0"/>
                          <a:cs typeface="Tahoma" panose="020B0604030504040204" pitchFamily="34" charset="0"/>
                        </a:rPr>
                        <a:t>Cleaning, Repairing</a:t>
                      </a:r>
                      <a:endParaRPr lang="en-US" sz="2000" b="0">
                        <a:effectLst/>
                        <a:latin typeface="Tahoma" panose="020B0604030504040204" pitchFamily="34" charset="0"/>
                        <a:ea typeface="Tahoma" panose="020B0604030504040204" pitchFamily="34" charset="0"/>
                        <a:cs typeface="Tahoma" panose="020B0604030504040204" pitchFamily="34" charset="0"/>
                      </a:endParaRPr>
                    </a:p>
                  </a:txBody>
                  <a:tcPr marL="93242" marR="93242" marT="46621" marB="4662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rtl="0" fontAlgn="t"/>
                      <a:r>
                        <a:rPr lang="en-US" sz="2000" b="0" i="0" u="none" strike="noStrike">
                          <a:solidFill>
                            <a:srgbClr val="010409"/>
                          </a:solidFill>
                          <a:effectLst/>
                          <a:latin typeface="Tahoma" panose="020B0604030504040204" pitchFamily="34" charset="0"/>
                          <a:ea typeface="Tahoma" panose="020B0604030504040204" pitchFamily="34" charset="0"/>
                          <a:cs typeface="Tahoma" panose="020B0604030504040204" pitchFamily="34" charset="0"/>
                        </a:rPr>
                        <a:t>(none)</a:t>
                      </a:r>
                      <a:endParaRPr lang="en-US" sz="2000" b="0">
                        <a:effectLst/>
                        <a:latin typeface="Tahoma" panose="020B0604030504040204" pitchFamily="34" charset="0"/>
                        <a:ea typeface="Tahoma" panose="020B0604030504040204" pitchFamily="34" charset="0"/>
                        <a:cs typeface="Tahoma" panose="020B0604030504040204" pitchFamily="34" charset="0"/>
                      </a:endParaRPr>
                    </a:p>
                  </a:txBody>
                  <a:tcPr marL="93242" marR="93242" marT="46621" marB="4662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415365643"/>
                  </a:ext>
                </a:extLst>
              </a:tr>
              <a:tr h="466579">
                <a:tc>
                  <a:txBody>
                    <a:bodyPr/>
                    <a:lstStyle/>
                    <a:p>
                      <a:pPr algn="l" rtl="0" fontAlgn="t"/>
                      <a:r>
                        <a:rPr lang="en-US" sz="2000" b="0" i="0" u="none" strike="noStrike" err="1">
                          <a:solidFill>
                            <a:srgbClr val="010409"/>
                          </a:solidFill>
                          <a:effectLst/>
                          <a:latin typeface="Tahoma" panose="020B0604030504040204" pitchFamily="34" charset="0"/>
                          <a:ea typeface="Tahoma" panose="020B0604030504040204" pitchFamily="34" charset="0"/>
                          <a:cs typeface="Tahoma" panose="020B0604030504040204" pitchFamily="34" charset="0"/>
                        </a:rPr>
                        <a:t>delta.targetFileSize</a:t>
                      </a:r>
                      <a:r>
                        <a:rPr lang="en-US" sz="2000" b="0" i="0" u="none" strike="noStrike">
                          <a:solidFill>
                            <a:srgbClr val="010409"/>
                          </a:solidFill>
                          <a:effectLst/>
                          <a:latin typeface="Tahoma" panose="020B0604030504040204" pitchFamily="34" charset="0"/>
                          <a:ea typeface="Tahoma" panose="020B0604030504040204" pitchFamily="34" charset="0"/>
                          <a:cs typeface="Tahoma" panose="020B0604030504040204" pitchFamily="34" charset="0"/>
                        </a:rPr>
                        <a:t>*</a:t>
                      </a:r>
                      <a:endParaRPr lang="en-US" sz="2000" b="0">
                        <a:effectLst/>
                        <a:latin typeface="Tahoma" panose="020B0604030504040204" pitchFamily="34" charset="0"/>
                        <a:ea typeface="Tahoma" panose="020B0604030504040204" pitchFamily="34" charset="0"/>
                        <a:cs typeface="Tahoma" panose="020B0604030504040204" pitchFamily="34" charset="0"/>
                      </a:endParaRPr>
                    </a:p>
                  </a:txBody>
                  <a:tcPr marL="93242" marR="93242" marT="46621" marB="4662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rtl="0" fontAlgn="t"/>
                      <a:r>
                        <a:rPr lang="en-US" sz="2000" b="0" i="0" u="none" strike="noStrike">
                          <a:solidFill>
                            <a:srgbClr val="010409"/>
                          </a:solidFill>
                          <a:effectLst/>
                          <a:latin typeface="Tahoma" panose="020B0604030504040204" pitchFamily="34" charset="0"/>
                          <a:ea typeface="Tahoma" panose="020B0604030504040204" pitchFamily="34" charset="0"/>
                          <a:cs typeface="Tahoma" panose="020B0604030504040204" pitchFamily="34" charset="0"/>
                        </a:rPr>
                        <a:t>String</a:t>
                      </a:r>
                      <a:endParaRPr lang="en-US" sz="2000" b="0">
                        <a:effectLst/>
                        <a:latin typeface="Tahoma" panose="020B0604030504040204" pitchFamily="34" charset="0"/>
                        <a:ea typeface="Tahoma" panose="020B0604030504040204" pitchFamily="34" charset="0"/>
                        <a:cs typeface="Tahoma" panose="020B0604030504040204" pitchFamily="34" charset="0"/>
                      </a:endParaRPr>
                    </a:p>
                  </a:txBody>
                  <a:tcPr marL="93242" marR="93242" marT="46621" marB="4662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rtl="0" fontAlgn="t"/>
                      <a:r>
                        <a:rPr lang="en-US" sz="2000" b="0" i="0" u="none" strike="noStrike">
                          <a:solidFill>
                            <a:srgbClr val="010409"/>
                          </a:solidFill>
                          <a:effectLst/>
                          <a:latin typeface="Tahoma" panose="020B0604030504040204" pitchFamily="34" charset="0"/>
                          <a:ea typeface="Tahoma" panose="020B0604030504040204" pitchFamily="34" charset="0"/>
                          <a:cs typeface="Tahoma" panose="020B0604030504040204" pitchFamily="34" charset="0"/>
                        </a:rPr>
                        <a:t>Tuning</a:t>
                      </a:r>
                      <a:endParaRPr lang="en-US" sz="2000" b="0">
                        <a:effectLst/>
                        <a:latin typeface="Tahoma" panose="020B0604030504040204" pitchFamily="34" charset="0"/>
                        <a:ea typeface="Tahoma" panose="020B0604030504040204" pitchFamily="34" charset="0"/>
                        <a:cs typeface="Tahoma" panose="020B0604030504040204" pitchFamily="34" charset="0"/>
                      </a:endParaRPr>
                    </a:p>
                  </a:txBody>
                  <a:tcPr marL="93242" marR="93242" marT="46621" marB="4662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rtl="0" fontAlgn="t"/>
                      <a:r>
                        <a:rPr lang="en-US" sz="2000" b="0" i="0" u="none" strike="noStrike">
                          <a:solidFill>
                            <a:srgbClr val="010409"/>
                          </a:solidFill>
                          <a:effectLst/>
                          <a:latin typeface="Tahoma" panose="020B0604030504040204" pitchFamily="34" charset="0"/>
                          <a:ea typeface="Tahoma" panose="020B0604030504040204" pitchFamily="34" charset="0"/>
                          <a:cs typeface="Tahoma" panose="020B0604030504040204" pitchFamily="34" charset="0"/>
                        </a:rPr>
                        <a:t>(none)</a:t>
                      </a:r>
                      <a:endParaRPr lang="en-US" sz="2000" b="0">
                        <a:effectLst/>
                        <a:latin typeface="Tahoma" panose="020B0604030504040204" pitchFamily="34" charset="0"/>
                        <a:ea typeface="Tahoma" panose="020B0604030504040204" pitchFamily="34" charset="0"/>
                        <a:cs typeface="Tahoma" panose="020B0604030504040204" pitchFamily="34" charset="0"/>
                      </a:endParaRPr>
                    </a:p>
                  </a:txBody>
                  <a:tcPr marL="93242" marR="93242" marT="46621" marB="4662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492032299"/>
                  </a:ext>
                </a:extLst>
              </a:tr>
              <a:tr h="466579">
                <a:tc>
                  <a:txBody>
                    <a:bodyPr/>
                    <a:lstStyle/>
                    <a:p>
                      <a:pPr algn="l" rtl="0" fontAlgn="t"/>
                      <a:r>
                        <a:rPr lang="en-US" sz="2000" b="0" i="0" u="none" strike="noStrike">
                          <a:solidFill>
                            <a:srgbClr val="010409"/>
                          </a:solidFill>
                          <a:effectLst/>
                          <a:latin typeface="Tahoma" panose="020B0604030504040204" pitchFamily="34" charset="0"/>
                          <a:ea typeface="Tahoma" panose="020B0604030504040204" pitchFamily="34" charset="0"/>
                          <a:cs typeface="Tahoma" panose="020B0604030504040204" pitchFamily="34" charset="0"/>
                        </a:rPr>
                        <a:t>delta.tuneFileSizesForRewrites*</a:t>
                      </a:r>
                      <a:endParaRPr lang="en-US" sz="2000" b="0">
                        <a:effectLst/>
                        <a:latin typeface="Tahoma" panose="020B0604030504040204" pitchFamily="34" charset="0"/>
                        <a:ea typeface="Tahoma" panose="020B0604030504040204" pitchFamily="34" charset="0"/>
                        <a:cs typeface="Tahoma" panose="020B0604030504040204" pitchFamily="34" charset="0"/>
                      </a:endParaRPr>
                    </a:p>
                  </a:txBody>
                  <a:tcPr marL="93242" marR="93242" marT="46621" marB="4662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rtl="0" fontAlgn="t"/>
                      <a:r>
                        <a:rPr lang="en-US" sz="2000" b="0" i="0" u="none" strike="noStrike">
                          <a:solidFill>
                            <a:srgbClr val="010409"/>
                          </a:solidFill>
                          <a:effectLst/>
                          <a:latin typeface="Tahoma" panose="020B0604030504040204" pitchFamily="34" charset="0"/>
                          <a:ea typeface="Tahoma" panose="020B0604030504040204" pitchFamily="34" charset="0"/>
                          <a:cs typeface="Tahoma" panose="020B0604030504040204" pitchFamily="34" charset="0"/>
                        </a:rPr>
                        <a:t>Boolean</a:t>
                      </a:r>
                      <a:endParaRPr lang="en-US" sz="2000" b="0">
                        <a:effectLst/>
                        <a:latin typeface="Tahoma" panose="020B0604030504040204" pitchFamily="34" charset="0"/>
                        <a:ea typeface="Tahoma" panose="020B0604030504040204" pitchFamily="34" charset="0"/>
                        <a:cs typeface="Tahoma" panose="020B0604030504040204" pitchFamily="34" charset="0"/>
                      </a:endParaRPr>
                    </a:p>
                  </a:txBody>
                  <a:tcPr marL="93242" marR="93242" marT="46621" marB="4662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rtl="0" fontAlgn="t"/>
                      <a:r>
                        <a:rPr lang="en-US" sz="2000" b="0" i="0" u="none" strike="noStrike">
                          <a:solidFill>
                            <a:srgbClr val="010409"/>
                          </a:solidFill>
                          <a:effectLst/>
                          <a:latin typeface="Tahoma" panose="020B0604030504040204" pitchFamily="34" charset="0"/>
                          <a:ea typeface="Tahoma" panose="020B0604030504040204" pitchFamily="34" charset="0"/>
                          <a:cs typeface="Tahoma" panose="020B0604030504040204" pitchFamily="34" charset="0"/>
                        </a:rPr>
                        <a:t>Tuning</a:t>
                      </a:r>
                      <a:endParaRPr lang="en-US" sz="2000" b="0">
                        <a:effectLst/>
                        <a:latin typeface="Tahoma" panose="020B0604030504040204" pitchFamily="34" charset="0"/>
                        <a:ea typeface="Tahoma" panose="020B0604030504040204" pitchFamily="34" charset="0"/>
                        <a:cs typeface="Tahoma" panose="020B0604030504040204" pitchFamily="34" charset="0"/>
                      </a:endParaRPr>
                    </a:p>
                  </a:txBody>
                  <a:tcPr marL="93242" marR="93242" marT="46621" marB="4662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rtl="0" fontAlgn="t"/>
                      <a:r>
                        <a:rPr lang="en-US" sz="2000" b="0" i="0" u="none" strike="noStrike">
                          <a:solidFill>
                            <a:srgbClr val="010409"/>
                          </a:solidFill>
                          <a:effectLst/>
                          <a:latin typeface="Tahoma" panose="020B0604030504040204" pitchFamily="34" charset="0"/>
                          <a:ea typeface="Tahoma" panose="020B0604030504040204" pitchFamily="34" charset="0"/>
                          <a:cs typeface="Tahoma" panose="020B0604030504040204" pitchFamily="34" charset="0"/>
                        </a:rPr>
                        <a:t>(none)</a:t>
                      </a:r>
                      <a:endParaRPr lang="en-US" sz="2000" b="0">
                        <a:effectLst/>
                        <a:latin typeface="Tahoma" panose="020B0604030504040204" pitchFamily="34" charset="0"/>
                        <a:ea typeface="Tahoma" panose="020B0604030504040204" pitchFamily="34" charset="0"/>
                        <a:cs typeface="Tahoma" panose="020B0604030504040204" pitchFamily="34" charset="0"/>
                      </a:endParaRPr>
                    </a:p>
                  </a:txBody>
                  <a:tcPr marL="93242" marR="93242" marT="46621" marB="4662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452632850"/>
                  </a:ext>
                </a:extLst>
              </a:tr>
              <a:tr h="466579">
                <a:tc>
                  <a:txBody>
                    <a:bodyPr/>
                    <a:lstStyle/>
                    <a:p>
                      <a:pPr algn="l" rtl="0" fontAlgn="t"/>
                      <a:r>
                        <a:rPr lang="en-US" sz="2000" b="0" i="0" u="none" strike="noStrike" err="1">
                          <a:solidFill>
                            <a:srgbClr val="010409"/>
                          </a:solidFill>
                          <a:effectLst/>
                          <a:latin typeface="Tahoma" panose="020B0604030504040204" pitchFamily="34" charset="0"/>
                          <a:ea typeface="Tahoma" panose="020B0604030504040204" pitchFamily="34" charset="0"/>
                          <a:cs typeface="Tahoma" panose="020B0604030504040204" pitchFamily="34" charset="0"/>
                        </a:rPr>
                        <a:t>delta.autoOptimize.optimizeWrite</a:t>
                      </a:r>
                      <a:r>
                        <a:rPr lang="en-US" sz="2000" b="0" i="0" u="none" strike="noStrike">
                          <a:solidFill>
                            <a:srgbClr val="010409"/>
                          </a:solidFill>
                          <a:effectLst/>
                          <a:latin typeface="Tahoma" panose="020B0604030504040204" pitchFamily="34" charset="0"/>
                          <a:ea typeface="Tahoma" panose="020B0604030504040204" pitchFamily="34" charset="0"/>
                          <a:cs typeface="Tahoma" panose="020B0604030504040204" pitchFamily="34" charset="0"/>
                        </a:rPr>
                        <a:t>*</a:t>
                      </a:r>
                      <a:endParaRPr lang="en-US" sz="2000" b="0">
                        <a:effectLst/>
                        <a:latin typeface="Tahoma" panose="020B0604030504040204" pitchFamily="34" charset="0"/>
                        <a:ea typeface="Tahoma" panose="020B0604030504040204" pitchFamily="34" charset="0"/>
                        <a:cs typeface="Tahoma" panose="020B0604030504040204" pitchFamily="34" charset="0"/>
                      </a:endParaRPr>
                    </a:p>
                  </a:txBody>
                  <a:tcPr marL="93242" marR="93242" marT="46621" marB="4662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rtl="0" fontAlgn="t"/>
                      <a:r>
                        <a:rPr lang="en-US" sz="2000" b="0" i="0" u="none" strike="noStrike">
                          <a:solidFill>
                            <a:srgbClr val="010409"/>
                          </a:solidFill>
                          <a:effectLst/>
                          <a:latin typeface="Tahoma" panose="020B0604030504040204" pitchFamily="34" charset="0"/>
                          <a:ea typeface="Tahoma" panose="020B0604030504040204" pitchFamily="34" charset="0"/>
                          <a:cs typeface="Tahoma" panose="020B0604030504040204" pitchFamily="34" charset="0"/>
                        </a:rPr>
                        <a:t>Boolean</a:t>
                      </a:r>
                      <a:endParaRPr lang="en-US" sz="2000" b="0">
                        <a:effectLst/>
                        <a:latin typeface="Tahoma" panose="020B0604030504040204" pitchFamily="34" charset="0"/>
                        <a:ea typeface="Tahoma" panose="020B0604030504040204" pitchFamily="34" charset="0"/>
                        <a:cs typeface="Tahoma" panose="020B0604030504040204" pitchFamily="34" charset="0"/>
                      </a:endParaRPr>
                    </a:p>
                  </a:txBody>
                  <a:tcPr marL="93242" marR="93242" marT="46621" marB="4662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rtl="0" fontAlgn="t"/>
                      <a:r>
                        <a:rPr lang="en-US" sz="2000" b="0" i="0" u="none" strike="noStrike">
                          <a:solidFill>
                            <a:srgbClr val="010409"/>
                          </a:solidFill>
                          <a:effectLst/>
                          <a:latin typeface="Tahoma" panose="020B0604030504040204" pitchFamily="34" charset="0"/>
                          <a:ea typeface="Tahoma" panose="020B0604030504040204" pitchFamily="34" charset="0"/>
                          <a:cs typeface="Tahoma" panose="020B0604030504040204" pitchFamily="34" charset="0"/>
                        </a:rPr>
                        <a:t>Tuning</a:t>
                      </a:r>
                      <a:endParaRPr lang="en-US" sz="2000" b="0">
                        <a:effectLst/>
                        <a:latin typeface="Tahoma" panose="020B0604030504040204" pitchFamily="34" charset="0"/>
                        <a:ea typeface="Tahoma" panose="020B0604030504040204" pitchFamily="34" charset="0"/>
                        <a:cs typeface="Tahoma" panose="020B0604030504040204" pitchFamily="34" charset="0"/>
                      </a:endParaRPr>
                    </a:p>
                  </a:txBody>
                  <a:tcPr marL="93242" marR="93242" marT="46621" marB="4662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rtl="0" fontAlgn="t"/>
                      <a:r>
                        <a:rPr lang="en-US" sz="2000" b="0" i="0" u="none" strike="noStrike">
                          <a:solidFill>
                            <a:srgbClr val="010409"/>
                          </a:solidFill>
                          <a:effectLst/>
                          <a:latin typeface="Tahoma" panose="020B0604030504040204" pitchFamily="34" charset="0"/>
                          <a:ea typeface="Tahoma" panose="020B0604030504040204" pitchFamily="34" charset="0"/>
                          <a:cs typeface="Tahoma" panose="020B0604030504040204" pitchFamily="34" charset="0"/>
                        </a:rPr>
                        <a:t>(none)</a:t>
                      </a:r>
                      <a:endParaRPr lang="en-US" sz="2000" b="0">
                        <a:effectLst/>
                        <a:latin typeface="Tahoma" panose="020B0604030504040204" pitchFamily="34" charset="0"/>
                        <a:ea typeface="Tahoma" panose="020B0604030504040204" pitchFamily="34" charset="0"/>
                        <a:cs typeface="Tahoma" panose="020B0604030504040204" pitchFamily="34" charset="0"/>
                      </a:endParaRPr>
                    </a:p>
                  </a:txBody>
                  <a:tcPr marL="93242" marR="93242" marT="46621" marB="4662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738964670"/>
                  </a:ext>
                </a:extLst>
              </a:tr>
              <a:tr h="466579">
                <a:tc>
                  <a:txBody>
                    <a:bodyPr/>
                    <a:lstStyle/>
                    <a:p>
                      <a:pPr algn="l" rtl="0" fontAlgn="t"/>
                      <a:r>
                        <a:rPr lang="en-US" sz="2000" b="0" i="0" u="none" strike="noStrike" err="1">
                          <a:solidFill>
                            <a:srgbClr val="010409"/>
                          </a:solidFill>
                          <a:effectLst/>
                          <a:latin typeface="Tahoma" panose="020B0604030504040204" pitchFamily="34" charset="0"/>
                          <a:ea typeface="Tahoma" panose="020B0604030504040204" pitchFamily="34" charset="0"/>
                          <a:cs typeface="Tahoma" panose="020B0604030504040204" pitchFamily="34" charset="0"/>
                        </a:rPr>
                        <a:t>delta.autoOptimize.autoCompact</a:t>
                      </a:r>
                      <a:r>
                        <a:rPr lang="en-US" sz="2000" b="0" i="0" u="none" strike="noStrike">
                          <a:solidFill>
                            <a:srgbClr val="010409"/>
                          </a:solidFill>
                          <a:effectLst/>
                          <a:latin typeface="Tahoma" panose="020B0604030504040204" pitchFamily="34" charset="0"/>
                          <a:ea typeface="Tahoma" panose="020B0604030504040204" pitchFamily="34" charset="0"/>
                          <a:cs typeface="Tahoma" panose="020B0604030504040204" pitchFamily="34" charset="0"/>
                        </a:rPr>
                        <a:t>*</a:t>
                      </a:r>
                      <a:endParaRPr lang="en-US" sz="2000" b="0">
                        <a:effectLst/>
                        <a:latin typeface="Tahoma" panose="020B0604030504040204" pitchFamily="34" charset="0"/>
                        <a:ea typeface="Tahoma" panose="020B0604030504040204" pitchFamily="34" charset="0"/>
                        <a:cs typeface="Tahoma" panose="020B0604030504040204" pitchFamily="34" charset="0"/>
                      </a:endParaRPr>
                    </a:p>
                  </a:txBody>
                  <a:tcPr marL="93242" marR="93242" marT="46621" marB="4662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rtl="0" fontAlgn="t"/>
                      <a:r>
                        <a:rPr lang="en-US" sz="2000" b="0" i="0" u="none" strike="noStrike">
                          <a:solidFill>
                            <a:srgbClr val="010409"/>
                          </a:solidFill>
                          <a:effectLst/>
                          <a:latin typeface="Tahoma" panose="020B0604030504040204" pitchFamily="34" charset="0"/>
                          <a:ea typeface="Tahoma" panose="020B0604030504040204" pitchFamily="34" charset="0"/>
                          <a:cs typeface="Tahoma" panose="020B0604030504040204" pitchFamily="34" charset="0"/>
                        </a:rPr>
                        <a:t>Boolean</a:t>
                      </a:r>
                      <a:endParaRPr lang="en-US" sz="2000" b="0">
                        <a:effectLst/>
                        <a:latin typeface="Tahoma" panose="020B0604030504040204" pitchFamily="34" charset="0"/>
                        <a:ea typeface="Tahoma" panose="020B0604030504040204" pitchFamily="34" charset="0"/>
                        <a:cs typeface="Tahoma" panose="020B0604030504040204" pitchFamily="34" charset="0"/>
                      </a:endParaRPr>
                    </a:p>
                  </a:txBody>
                  <a:tcPr marL="93242" marR="93242" marT="46621" marB="4662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rtl="0" fontAlgn="t"/>
                      <a:r>
                        <a:rPr lang="en-US" sz="2000" b="0" i="0" u="none" strike="noStrike">
                          <a:solidFill>
                            <a:srgbClr val="010409"/>
                          </a:solidFill>
                          <a:effectLst/>
                          <a:latin typeface="Tahoma" panose="020B0604030504040204" pitchFamily="34" charset="0"/>
                          <a:ea typeface="Tahoma" panose="020B0604030504040204" pitchFamily="34" charset="0"/>
                          <a:cs typeface="Tahoma" panose="020B0604030504040204" pitchFamily="34" charset="0"/>
                        </a:rPr>
                        <a:t>Tuning</a:t>
                      </a:r>
                      <a:endParaRPr lang="en-US" sz="2000" b="0">
                        <a:effectLst/>
                        <a:latin typeface="Tahoma" panose="020B0604030504040204" pitchFamily="34" charset="0"/>
                        <a:ea typeface="Tahoma" panose="020B0604030504040204" pitchFamily="34" charset="0"/>
                        <a:cs typeface="Tahoma" panose="020B0604030504040204" pitchFamily="34" charset="0"/>
                      </a:endParaRPr>
                    </a:p>
                  </a:txBody>
                  <a:tcPr marL="93242" marR="93242" marT="46621" marB="4662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rtl="0" fontAlgn="t"/>
                      <a:r>
                        <a:rPr lang="en-US" sz="2000" b="0" i="0" u="none" strike="noStrike">
                          <a:solidFill>
                            <a:srgbClr val="010409"/>
                          </a:solidFill>
                          <a:effectLst/>
                          <a:latin typeface="Tahoma" panose="020B0604030504040204" pitchFamily="34" charset="0"/>
                          <a:ea typeface="Tahoma" panose="020B0604030504040204" pitchFamily="34" charset="0"/>
                          <a:cs typeface="Tahoma" panose="020B0604030504040204" pitchFamily="34" charset="0"/>
                        </a:rPr>
                        <a:t>(none)</a:t>
                      </a:r>
                      <a:endParaRPr lang="en-US" sz="2000" b="0">
                        <a:effectLst/>
                        <a:latin typeface="Tahoma" panose="020B0604030504040204" pitchFamily="34" charset="0"/>
                        <a:ea typeface="Tahoma" panose="020B0604030504040204" pitchFamily="34" charset="0"/>
                        <a:cs typeface="Tahoma" panose="020B0604030504040204" pitchFamily="34" charset="0"/>
                      </a:endParaRPr>
                    </a:p>
                  </a:txBody>
                  <a:tcPr marL="93242" marR="93242" marT="46621" marB="4662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4122855534"/>
                  </a:ext>
                </a:extLst>
              </a:tr>
              <a:tr h="466579">
                <a:tc>
                  <a:txBody>
                    <a:bodyPr/>
                    <a:lstStyle/>
                    <a:p>
                      <a:pPr algn="l" rtl="0" fontAlgn="t"/>
                      <a:r>
                        <a:rPr lang="en-US" sz="2000" b="0" i="0" u="none" strike="noStrike" err="1">
                          <a:solidFill>
                            <a:srgbClr val="010409"/>
                          </a:solidFill>
                          <a:effectLst/>
                          <a:latin typeface="Tahoma" panose="020B0604030504040204" pitchFamily="34" charset="0"/>
                          <a:ea typeface="Tahoma" panose="020B0604030504040204" pitchFamily="34" charset="0"/>
                          <a:cs typeface="Tahoma" panose="020B0604030504040204" pitchFamily="34" charset="0"/>
                        </a:rPr>
                        <a:t>delta.dataSkippingNumIndexedCols</a:t>
                      </a:r>
                      <a:endParaRPr lang="en-US" sz="2000" b="0">
                        <a:effectLst/>
                        <a:latin typeface="Tahoma" panose="020B0604030504040204" pitchFamily="34" charset="0"/>
                        <a:ea typeface="Tahoma" panose="020B0604030504040204" pitchFamily="34" charset="0"/>
                        <a:cs typeface="Tahoma" panose="020B0604030504040204" pitchFamily="34" charset="0"/>
                      </a:endParaRPr>
                    </a:p>
                  </a:txBody>
                  <a:tcPr marL="93242" marR="93242" marT="46621" marB="4662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rtl="0" fontAlgn="t"/>
                      <a:r>
                        <a:rPr lang="en-US" sz="2000" b="0" i="0" u="none" strike="noStrike">
                          <a:solidFill>
                            <a:srgbClr val="010409"/>
                          </a:solidFill>
                          <a:effectLst/>
                          <a:latin typeface="Tahoma" panose="020B0604030504040204" pitchFamily="34" charset="0"/>
                          <a:ea typeface="Tahoma" panose="020B0604030504040204" pitchFamily="34" charset="0"/>
                          <a:cs typeface="Tahoma" panose="020B0604030504040204" pitchFamily="34" charset="0"/>
                        </a:rPr>
                        <a:t>Int</a:t>
                      </a:r>
                      <a:endParaRPr lang="en-US" sz="2000" b="0">
                        <a:effectLst/>
                        <a:latin typeface="Tahoma" panose="020B0604030504040204" pitchFamily="34" charset="0"/>
                        <a:ea typeface="Tahoma" panose="020B0604030504040204" pitchFamily="34" charset="0"/>
                        <a:cs typeface="Tahoma" panose="020B0604030504040204" pitchFamily="34" charset="0"/>
                      </a:endParaRPr>
                    </a:p>
                  </a:txBody>
                  <a:tcPr marL="93242" marR="93242" marT="46621" marB="4662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rtl="0" fontAlgn="t"/>
                      <a:r>
                        <a:rPr lang="en-US" sz="2000" b="0" i="0" u="none" strike="noStrike">
                          <a:solidFill>
                            <a:srgbClr val="010409"/>
                          </a:solidFill>
                          <a:effectLst/>
                          <a:latin typeface="Tahoma" panose="020B0604030504040204" pitchFamily="34" charset="0"/>
                          <a:ea typeface="Tahoma" panose="020B0604030504040204" pitchFamily="34" charset="0"/>
                          <a:cs typeface="Tahoma" panose="020B0604030504040204" pitchFamily="34" charset="0"/>
                        </a:rPr>
                        <a:t>Tuning</a:t>
                      </a:r>
                      <a:endParaRPr lang="en-US" sz="2000" b="0">
                        <a:effectLst/>
                        <a:latin typeface="Tahoma" panose="020B0604030504040204" pitchFamily="34" charset="0"/>
                        <a:ea typeface="Tahoma" panose="020B0604030504040204" pitchFamily="34" charset="0"/>
                        <a:cs typeface="Tahoma" panose="020B0604030504040204" pitchFamily="34" charset="0"/>
                      </a:endParaRPr>
                    </a:p>
                  </a:txBody>
                  <a:tcPr marL="93242" marR="93242" marT="46621" marB="4662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rtl="0" fontAlgn="t"/>
                      <a:r>
                        <a:rPr lang="en-US" sz="2000" b="0" i="0" u="none" strike="noStrike">
                          <a:solidFill>
                            <a:srgbClr val="010409"/>
                          </a:solidFill>
                          <a:effectLst/>
                          <a:latin typeface="Tahoma" panose="020B0604030504040204" pitchFamily="34" charset="0"/>
                          <a:ea typeface="Tahoma" panose="020B0604030504040204" pitchFamily="34" charset="0"/>
                          <a:cs typeface="Tahoma" panose="020B0604030504040204" pitchFamily="34" charset="0"/>
                        </a:rPr>
                        <a:t>32</a:t>
                      </a:r>
                      <a:endParaRPr lang="en-US" sz="2000" b="0">
                        <a:effectLst/>
                        <a:latin typeface="Tahoma" panose="020B0604030504040204" pitchFamily="34" charset="0"/>
                        <a:ea typeface="Tahoma" panose="020B0604030504040204" pitchFamily="34" charset="0"/>
                        <a:cs typeface="Tahoma" panose="020B0604030504040204" pitchFamily="34" charset="0"/>
                      </a:endParaRPr>
                    </a:p>
                  </a:txBody>
                  <a:tcPr marL="93242" marR="93242" marT="46621" marB="4662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767555451"/>
                  </a:ext>
                </a:extLst>
              </a:tr>
              <a:tr h="466579">
                <a:tc>
                  <a:txBody>
                    <a:bodyPr/>
                    <a:lstStyle/>
                    <a:p>
                      <a:pPr algn="l" rtl="0" fontAlgn="t"/>
                      <a:r>
                        <a:rPr lang="en-US" sz="2000" b="0" i="0" u="none" strike="noStrike" err="1">
                          <a:solidFill>
                            <a:srgbClr val="010409"/>
                          </a:solidFill>
                          <a:effectLst/>
                          <a:latin typeface="Tahoma" panose="020B0604030504040204" pitchFamily="34" charset="0"/>
                          <a:ea typeface="Tahoma" panose="020B0604030504040204" pitchFamily="34" charset="0"/>
                          <a:cs typeface="Tahoma" panose="020B0604030504040204" pitchFamily="34" charset="0"/>
                        </a:rPr>
                        <a:t>delta.checkpoint.writeStatsAsStruct</a:t>
                      </a:r>
                      <a:endParaRPr lang="en-US" sz="2000" b="0">
                        <a:effectLst/>
                        <a:latin typeface="Tahoma" panose="020B0604030504040204" pitchFamily="34" charset="0"/>
                        <a:ea typeface="Tahoma" panose="020B0604030504040204" pitchFamily="34" charset="0"/>
                        <a:cs typeface="Tahoma" panose="020B0604030504040204" pitchFamily="34" charset="0"/>
                      </a:endParaRPr>
                    </a:p>
                  </a:txBody>
                  <a:tcPr marL="93242" marR="93242" marT="46621" marB="4662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rtl="0" fontAlgn="t"/>
                      <a:r>
                        <a:rPr lang="en-US" sz="2000" b="0" i="0" u="none" strike="noStrike">
                          <a:solidFill>
                            <a:srgbClr val="010409"/>
                          </a:solidFill>
                          <a:effectLst/>
                          <a:latin typeface="Tahoma" panose="020B0604030504040204" pitchFamily="34" charset="0"/>
                          <a:ea typeface="Tahoma" panose="020B0604030504040204" pitchFamily="34" charset="0"/>
                          <a:cs typeface="Tahoma" panose="020B0604030504040204" pitchFamily="34" charset="0"/>
                        </a:rPr>
                        <a:t>Boolean</a:t>
                      </a:r>
                      <a:endParaRPr lang="en-US" sz="2000" b="0">
                        <a:effectLst/>
                        <a:latin typeface="Tahoma" panose="020B0604030504040204" pitchFamily="34" charset="0"/>
                        <a:ea typeface="Tahoma" panose="020B0604030504040204" pitchFamily="34" charset="0"/>
                        <a:cs typeface="Tahoma" panose="020B0604030504040204" pitchFamily="34" charset="0"/>
                      </a:endParaRPr>
                    </a:p>
                  </a:txBody>
                  <a:tcPr marL="93242" marR="93242" marT="46621" marB="4662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rtl="0" fontAlgn="t"/>
                      <a:r>
                        <a:rPr lang="en-US" sz="2000" b="0" i="0" u="none" strike="noStrike">
                          <a:solidFill>
                            <a:srgbClr val="010409"/>
                          </a:solidFill>
                          <a:effectLst/>
                          <a:latin typeface="Tahoma" panose="020B0604030504040204" pitchFamily="34" charset="0"/>
                          <a:ea typeface="Tahoma" panose="020B0604030504040204" pitchFamily="34" charset="0"/>
                          <a:cs typeface="Tahoma" panose="020B0604030504040204" pitchFamily="34" charset="0"/>
                        </a:rPr>
                        <a:t>Tuning</a:t>
                      </a:r>
                      <a:endParaRPr lang="en-US" sz="2000" b="0">
                        <a:effectLst/>
                        <a:latin typeface="Tahoma" panose="020B0604030504040204" pitchFamily="34" charset="0"/>
                        <a:ea typeface="Tahoma" panose="020B0604030504040204" pitchFamily="34" charset="0"/>
                        <a:cs typeface="Tahoma" panose="020B0604030504040204" pitchFamily="34" charset="0"/>
                      </a:endParaRPr>
                    </a:p>
                  </a:txBody>
                  <a:tcPr marL="93242" marR="93242" marT="46621" marB="4662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rtl="0" fontAlgn="t"/>
                      <a:r>
                        <a:rPr lang="en-US" sz="2000" b="0" i="0" u="none" strike="noStrike">
                          <a:solidFill>
                            <a:srgbClr val="010409"/>
                          </a:solidFill>
                          <a:effectLst/>
                          <a:latin typeface="Tahoma" panose="020B0604030504040204" pitchFamily="34" charset="0"/>
                          <a:ea typeface="Tahoma" panose="020B0604030504040204" pitchFamily="34" charset="0"/>
                          <a:cs typeface="Tahoma" panose="020B0604030504040204" pitchFamily="34" charset="0"/>
                        </a:rPr>
                        <a:t>(none)</a:t>
                      </a:r>
                      <a:endParaRPr lang="en-US" sz="2000" b="0">
                        <a:effectLst/>
                        <a:latin typeface="Tahoma" panose="020B0604030504040204" pitchFamily="34" charset="0"/>
                        <a:ea typeface="Tahoma" panose="020B0604030504040204" pitchFamily="34" charset="0"/>
                        <a:cs typeface="Tahoma" panose="020B0604030504040204" pitchFamily="34" charset="0"/>
                      </a:endParaRPr>
                    </a:p>
                  </a:txBody>
                  <a:tcPr marL="93242" marR="93242" marT="46621" marB="4662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29075917"/>
                  </a:ext>
                </a:extLst>
              </a:tr>
              <a:tr h="466579">
                <a:tc>
                  <a:txBody>
                    <a:bodyPr/>
                    <a:lstStyle/>
                    <a:p>
                      <a:pPr algn="l" rtl="0" fontAlgn="t"/>
                      <a:r>
                        <a:rPr lang="en-US" sz="2000" b="0" i="0" u="none" strike="noStrike" err="1">
                          <a:solidFill>
                            <a:srgbClr val="010409"/>
                          </a:solidFill>
                          <a:effectLst/>
                          <a:latin typeface="Tahoma" panose="020B0604030504040204" pitchFamily="34" charset="0"/>
                          <a:ea typeface="Tahoma" panose="020B0604030504040204" pitchFamily="34" charset="0"/>
                          <a:cs typeface="Tahoma" panose="020B0604030504040204" pitchFamily="34" charset="0"/>
                        </a:rPr>
                        <a:t>delta.checkpoint.writeStatsAsJson</a:t>
                      </a:r>
                      <a:endParaRPr lang="en-US" sz="2000" b="0">
                        <a:effectLst/>
                        <a:latin typeface="Tahoma" panose="020B0604030504040204" pitchFamily="34" charset="0"/>
                        <a:ea typeface="Tahoma" panose="020B0604030504040204" pitchFamily="34" charset="0"/>
                        <a:cs typeface="Tahoma" panose="020B0604030504040204" pitchFamily="34" charset="0"/>
                      </a:endParaRPr>
                    </a:p>
                  </a:txBody>
                  <a:tcPr marL="93242" marR="93242" marT="46621" marB="4662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rtl="0" fontAlgn="t"/>
                      <a:r>
                        <a:rPr lang="en-US" sz="2000" b="0" i="0" u="none" strike="noStrike">
                          <a:solidFill>
                            <a:srgbClr val="010409"/>
                          </a:solidFill>
                          <a:effectLst/>
                          <a:latin typeface="Tahoma" panose="020B0604030504040204" pitchFamily="34" charset="0"/>
                          <a:ea typeface="Tahoma" panose="020B0604030504040204" pitchFamily="34" charset="0"/>
                          <a:cs typeface="Tahoma" panose="020B0604030504040204" pitchFamily="34" charset="0"/>
                        </a:rPr>
                        <a:t>Boolean</a:t>
                      </a:r>
                      <a:endParaRPr lang="en-US" sz="2000" b="0">
                        <a:effectLst/>
                        <a:latin typeface="Tahoma" panose="020B0604030504040204" pitchFamily="34" charset="0"/>
                        <a:ea typeface="Tahoma" panose="020B0604030504040204" pitchFamily="34" charset="0"/>
                        <a:cs typeface="Tahoma" panose="020B0604030504040204" pitchFamily="34" charset="0"/>
                      </a:endParaRPr>
                    </a:p>
                  </a:txBody>
                  <a:tcPr marL="93242" marR="93242" marT="46621" marB="4662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rtl="0" fontAlgn="t"/>
                      <a:r>
                        <a:rPr lang="en-US" sz="2000" b="0" i="0" u="none" strike="noStrike">
                          <a:solidFill>
                            <a:srgbClr val="010409"/>
                          </a:solidFill>
                          <a:effectLst/>
                          <a:latin typeface="Tahoma" panose="020B0604030504040204" pitchFamily="34" charset="0"/>
                          <a:ea typeface="Tahoma" panose="020B0604030504040204" pitchFamily="34" charset="0"/>
                          <a:cs typeface="Tahoma" panose="020B0604030504040204" pitchFamily="34" charset="0"/>
                        </a:rPr>
                        <a:t>Tuning</a:t>
                      </a:r>
                      <a:endParaRPr lang="en-US" sz="2000" b="0">
                        <a:effectLst/>
                        <a:latin typeface="Tahoma" panose="020B0604030504040204" pitchFamily="34" charset="0"/>
                        <a:ea typeface="Tahoma" panose="020B0604030504040204" pitchFamily="34" charset="0"/>
                        <a:cs typeface="Tahoma" panose="020B0604030504040204" pitchFamily="34" charset="0"/>
                      </a:endParaRPr>
                    </a:p>
                  </a:txBody>
                  <a:tcPr marL="93242" marR="93242" marT="46621" marB="4662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rtl="0" fontAlgn="t"/>
                      <a:r>
                        <a:rPr lang="en-US" sz="2000" b="0" i="0" u="none" strike="noStrike">
                          <a:solidFill>
                            <a:srgbClr val="010409"/>
                          </a:solidFill>
                          <a:effectLst/>
                          <a:latin typeface="Tahoma" panose="020B0604030504040204" pitchFamily="34" charset="0"/>
                          <a:ea typeface="Tahoma" panose="020B0604030504040204" pitchFamily="34" charset="0"/>
                          <a:cs typeface="Tahoma" panose="020B0604030504040204" pitchFamily="34" charset="0"/>
                        </a:rPr>
                        <a:t>true</a:t>
                      </a:r>
                      <a:endParaRPr lang="en-US" sz="2000" b="0">
                        <a:effectLst/>
                        <a:latin typeface="Tahoma" panose="020B0604030504040204" pitchFamily="34" charset="0"/>
                        <a:ea typeface="Tahoma" panose="020B0604030504040204" pitchFamily="34" charset="0"/>
                        <a:cs typeface="Tahoma" panose="020B0604030504040204" pitchFamily="34" charset="0"/>
                      </a:endParaRPr>
                    </a:p>
                  </a:txBody>
                  <a:tcPr marL="93242" marR="93242" marT="46621" marB="4662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59529276"/>
                  </a:ext>
                </a:extLst>
              </a:tr>
            </a:tbl>
          </a:graphicData>
        </a:graphic>
      </p:graphicFrame>
      <p:sp>
        <p:nvSpPr>
          <p:cNvPr id="16" name="Rectangle 1">
            <a:extLst>
              <a:ext uri="{FF2B5EF4-FFF2-40B4-BE49-F238E27FC236}">
                <a16:creationId xmlns:a16="http://schemas.microsoft.com/office/drawing/2014/main" id="{2A9B7B07-B4B0-7C50-B4CC-FBAE44C6D75D}"/>
              </a:ext>
            </a:extLst>
          </p:cNvPr>
          <p:cNvSpPr>
            <a:spLocks noChangeArrowheads="1"/>
          </p:cNvSpPr>
          <p:nvPr/>
        </p:nvSpPr>
        <p:spPr bwMode="auto">
          <a:xfrm>
            <a:off x="1660321" y="2566145"/>
            <a:ext cx="68548567" cy="4770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sz="2500">
              <a:latin typeface="Tahoma" panose="020B0604030504040204" pitchFamily="34" charset="0"/>
              <a:ea typeface="Tahoma" panose="020B0604030504040204" pitchFamily="34" charset="0"/>
              <a:cs typeface="Tahoma" panose="020B0604030504040204" pitchFamily="34" charset="0"/>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026458" y="-698443"/>
            <a:ext cx="1396886" cy="1396886"/>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3972F0">
                    <a:alpha val="100000"/>
                  </a:srgbClr>
                </a:gs>
                <a:gs pos="100000">
                  <a:srgbClr val="1CDAFF">
                    <a:alpha val="100000"/>
                  </a:srgbClr>
                </a:gs>
              </a:gsLst>
              <a:lin ang="5400000"/>
            </a:gradFill>
          </p:spPr>
          <p:txBody>
            <a:bodyPr/>
            <a:lstStyle/>
            <a:p>
              <a:endParaRPr lang="en-US">
                <a:latin typeface="Tahoma" panose="020B0604030504040204" pitchFamily="34" charset="0"/>
              </a:endParaRPr>
            </a:p>
          </p:txBody>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latin typeface="Tahoma" panose="020B0604030504040204" pitchFamily="34" charset="0"/>
              </a:endParaRPr>
            </a:p>
          </p:txBody>
        </p:sp>
      </p:grpSp>
      <p:grpSp>
        <p:nvGrpSpPr>
          <p:cNvPr id="5" name="Group 5"/>
          <p:cNvGrpSpPr/>
          <p:nvPr/>
        </p:nvGrpSpPr>
        <p:grpSpPr>
          <a:xfrm>
            <a:off x="397194" y="9528902"/>
            <a:ext cx="2843208" cy="2843208"/>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3972F0">
                    <a:alpha val="100000"/>
                  </a:srgbClr>
                </a:gs>
                <a:gs pos="100000">
                  <a:srgbClr val="1CDAFF">
                    <a:alpha val="100000"/>
                  </a:srgbClr>
                </a:gs>
              </a:gsLst>
              <a:lin ang="5400000"/>
            </a:gradFill>
          </p:spPr>
          <p:txBody>
            <a:bodyPr/>
            <a:lstStyle/>
            <a:p>
              <a:endParaRPr lang="en-US">
                <a:latin typeface="Tahoma" panose="020B0604030504040204" pitchFamily="34" charset="0"/>
              </a:endParaRPr>
            </a:p>
          </p:txBody>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latin typeface="Tahoma" panose="020B0604030504040204" pitchFamily="34" charset="0"/>
              </a:endParaRPr>
            </a:p>
          </p:txBody>
        </p:sp>
      </p:grpSp>
      <p:sp>
        <p:nvSpPr>
          <p:cNvPr id="8" name="Freeform 8"/>
          <p:cNvSpPr/>
          <p:nvPr/>
        </p:nvSpPr>
        <p:spPr>
          <a:xfrm>
            <a:off x="-883433" y="4489895"/>
            <a:ext cx="1766866" cy="969568"/>
          </a:xfrm>
          <a:custGeom>
            <a:avLst/>
            <a:gdLst/>
            <a:ahLst/>
            <a:cxnLst/>
            <a:rect l="l" t="t" r="r" b="b"/>
            <a:pathLst>
              <a:path w="1766866" h="969568">
                <a:moveTo>
                  <a:pt x="0" y="0"/>
                </a:moveTo>
                <a:lnTo>
                  <a:pt x="1766866" y="0"/>
                </a:lnTo>
                <a:lnTo>
                  <a:pt x="1766866" y="969568"/>
                </a:lnTo>
                <a:lnTo>
                  <a:pt x="0" y="96956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latin typeface="Tahoma" panose="020B0604030504040204" pitchFamily="34" charset="0"/>
            </a:endParaRPr>
          </a:p>
        </p:txBody>
      </p:sp>
      <p:sp>
        <p:nvSpPr>
          <p:cNvPr id="9" name="Freeform 9"/>
          <p:cNvSpPr/>
          <p:nvPr/>
        </p:nvSpPr>
        <p:spPr>
          <a:xfrm rot="5400000">
            <a:off x="9356684" y="9414083"/>
            <a:ext cx="1766866" cy="969568"/>
          </a:xfrm>
          <a:custGeom>
            <a:avLst/>
            <a:gdLst/>
            <a:ahLst/>
            <a:cxnLst/>
            <a:rect l="l" t="t" r="r" b="b"/>
            <a:pathLst>
              <a:path w="1766866" h="969568">
                <a:moveTo>
                  <a:pt x="0" y="0"/>
                </a:moveTo>
                <a:lnTo>
                  <a:pt x="1766867" y="0"/>
                </a:lnTo>
                <a:lnTo>
                  <a:pt x="1766867" y="969568"/>
                </a:lnTo>
                <a:lnTo>
                  <a:pt x="0" y="96956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latin typeface="Tahoma" panose="020B0604030504040204" pitchFamily="34" charset="0"/>
            </a:endParaRPr>
          </a:p>
        </p:txBody>
      </p:sp>
      <p:grpSp>
        <p:nvGrpSpPr>
          <p:cNvPr id="10" name="Group 10"/>
          <p:cNvGrpSpPr/>
          <p:nvPr/>
        </p:nvGrpSpPr>
        <p:grpSpPr>
          <a:xfrm>
            <a:off x="17645944" y="-1278586"/>
            <a:ext cx="3352813" cy="12844173"/>
            <a:chOff x="0" y="0"/>
            <a:chExt cx="883046" cy="3382827"/>
          </a:xfrm>
        </p:grpSpPr>
        <p:sp>
          <p:nvSpPr>
            <p:cNvPr id="11" name="Freeform 11"/>
            <p:cNvSpPr/>
            <p:nvPr/>
          </p:nvSpPr>
          <p:spPr>
            <a:xfrm>
              <a:off x="0" y="0"/>
              <a:ext cx="883046" cy="3382827"/>
            </a:xfrm>
            <a:custGeom>
              <a:avLst/>
              <a:gdLst/>
              <a:ahLst/>
              <a:cxnLst/>
              <a:rect l="l" t="t" r="r" b="b"/>
              <a:pathLst>
                <a:path w="883046" h="3382827">
                  <a:moveTo>
                    <a:pt x="117763" y="0"/>
                  </a:moveTo>
                  <a:lnTo>
                    <a:pt x="765282" y="0"/>
                  </a:lnTo>
                  <a:cubicBezTo>
                    <a:pt x="830321" y="0"/>
                    <a:pt x="883046" y="52724"/>
                    <a:pt x="883046" y="117763"/>
                  </a:cubicBezTo>
                  <a:lnTo>
                    <a:pt x="883046" y="3265064"/>
                  </a:lnTo>
                  <a:cubicBezTo>
                    <a:pt x="883046" y="3296297"/>
                    <a:pt x="870638" y="3326250"/>
                    <a:pt x="848554" y="3348335"/>
                  </a:cubicBezTo>
                  <a:cubicBezTo>
                    <a:pt x="826469" y="3370420"/>
                    <a:pt x="796515" y="3382827"/>
                    <a:pt x="765282" y="3382827"/>
                  </a:cubicBezTo>
                  <a:lnTo>
                    <a:pt x="117763" y="3382827"/>
                  </a:lnTo>
                  <a:cubicBezTo>
                    <a:pt x="52724" y="3382827"/>
                    <a:pt x="0" y="3330103"/>
                    <a:pt x="0" y="3265064"/>
                  </a:cubicBezTo>
                  <a:lnTo>
                    <a:pt x="0" y="117763"/>
                  </a:lnTo>
                  <a:cubicBezTo>
                    <a:pt x="0" y="52724"/>
                    <a:pt x="52724" y="0"/>
                    <a:pt x="117763" y="0"/>
                  </a:cubicBezTo>
                  <a:close/>
                </a:path>
              </a:pathLst>
            </a:custGeom>
            <a:solidFill>
              <a:srgbClr val="3972F0"/>
            </a:solidFill>
          </p:spPr>
          <p:txBody>
            <a:bodyPr/>
            <a:lstStyle/>
            <a:p>
              <a:endParaRPr lang="en-US">
                <a:latin typeface="Tahoma" panose="020B0604030504040204" pitchFamily="34" charset="0"/>
              </a:endParaRPr>
            </a:p>
          </p:txBody>
        </p:sp>
        <p:sp>
          <p:nvSpPr>
            <p:cNvPr id="12" name="TextBox 12"/>
            <p:cNvSpPr txBox="1"/>
            <p:nvPr/>
          </p:nvSpPr>
          <p:spPr>
            <a:xfrm>
              <a:off x="0" y="-38100"/>
              <a:ext cx="883046" cy="3420927"/>
            </a:xfrm>
            <a:prstGeom prst="rect">
              <a:avLst/>
            </a:prstGeom>
          </p:spPr>
          <p:txBody>
            <a:bodyPr lIns="50800" tIns="50800" rIns="50800" bIns="50800" rtlCol="0" anchor="ctr"/>
            <a:lstStyle/>
            <a:p>
              <a:pPr algn="ctr">
                <a:lnSpc>
                  <a:spcPts val="2659"/>
                </a:lnSpc>
              </a:pPr>
              <a:endParaRPr>
                <a:latin typeface="Tahoma" panose="020B0604030504040204" pitchFamily="34" charset="0"/>
              </a:endParaRPr>
            </a:p>
          </p:txBody>
        </p:sp>
      </p:grpSp>
      <p:sp>
        <p:nvSpPr>
          <p:cNvPr id="13" name="Freeform 13"/>
          <p:cNvSpPr/>
          <p:nvPr/>
        </p:nvSpPr>
        <p:spPr>
          <a:xfrm rot="2599173">
            <a:off x="8394618" y="848889"/>
            <a:ext cx="635068" cy="585453"/>
          </a:xfrm>
          <a:custGeom>
            <a:avLst/>
            <a:gdLst/>
            <a:ahLst/>
            <a:cxnLst/>
            <a:rect l="l" t="t" r="r" b="b"/>
            <a:pathLst>
              <a:path w="635068" h="585453">
                <a:moveTo>
                  <a:pt x="0" y="0"/>
                </a:moveTo>
                <a:lnTo>
                  <a:pt x="635068" y="0"/>
                </a:lnTo>
                <a:lnTo>
                  <a:pt x="635068" y="585453"/>
                </a:lnTo>
                <a:lnTo>
                  <a:pt x="0" y="585453"/>
                </a:lnTo>
                <a:lnTo>
                  <a:pt x="0" y="0"/>
                </a:lnTo>
                <a:close/>
              </a:path>
            </a:pathLst>
          </a:custGeom>
          <a:blipFill>
            <a:blip r:embed="rId4">
              <a:extLst>
                <a:ext uri="{96DAC541-7B7A-43D3-8B79-37D633B846F1}">
                  <asvg:svgBlip xmlns:asvg="http://schemas.microsoft.com/office/drawing/2016/SVG/main" r:embed="rId5"/>
                </a:ext>
              </a:extLst>
            </a:blip>
            <a:stretch>
              <a:fillRect l="-31484" t="-39236" r="-39297" b="-46019"/>
            </a:stretch>
          </a:blipFill>
        </p:spPr>
        <p:txBody>
          <a:bodyPr/>
          <a:lstStyle/>
          <a:p>
            <a:endParaRPr lang="en-US">
              <a:latin typeface="Tahoma" panose="020B0604030504040204" pitchFamily="34" charset="0"/>
            </a:endParaRPr>
          </a:p>
        </p:txBody>
      </p:sp>
      <p:sp>
        <p:nvSpPr>
          <p:cNvPr id="14" name="Freeform 14"/>
          <p:cNvSpPr/>
          <p:nvPr/>
        </p:nvSpPr>
        <p:spPr>
          <a:xfrm>
            <a:off x="756730" y="2806275"/>
            <a:ext cx="8260567" cy="3670944"/>
          </a:xfrm>
          <a:custGeom>
            <a:avLst/>
            <a:gdLst/>
            <a:ahLst/>
            <a:cxnLst/>
            <a:rect l="l" t="t" r="r" b="b"/>
            <a:pathLst>
              <a:path w="8260567" h="3670944">
                <a:moveTo>
                  <a:pt x="0" y="0"/>
                </a:moveTo>
                <a:lnTo>
                  <a:pt x="8260567" y="0"/>
                </a:lnTo>
                <a:lnTo>
                  <a:pt x="8260567" y="3670945"/>
                </a:lnTo>
                <a:lnTo>
                  <a:pt x="0" y="3670945"/>
                </a:lnTo>
                <a:lnTo>
                  <a:pt x="0" y="0"/>
                </a:lnTo>
                <a:close/>
              </a:path>
            </a:pathLst>
          </a:custGeom>
          <a:blipFill>
            <a:blip r:embed="rId6"/>
            <a:stretch>
              <a:fillRect r="-13668"/>
            </a:stretch>
          </a:blipFill>
        </p:spPr>
        <p:txBody>
          <a:bodyPr/>
          <a:lstStyle/>
          <a:p>
            <a:endParaRPr lang="en-US">
              <a:latin typeface="Tahoma" panose="020B0604030504040204" pitchFamily="34" charset="0"/>
            </a:endParaRPr>
          </a:p>
        </p:txBody>
      </p:sp>
      <p:sp>
        <p:nvSpPr>
          <p:cNvPr id="15" name="Freeform 15"/>
          <p:cNvSpPr/>
          <p:nvPr/>
        </p:nvSpPr>
        <p:spPr>
          <a:xfrm>
            <a:off x="9407822" y="3387330"/>
            <a:ext cx="7851478" cy="1254417"/>
          </a:xfrm>
          <a:custGeom>
            <a:avLst/>
            <a:gdLst/>
            <a:ahLst/>
            <a:cxnLst/>
            <a:rect l="l" t="t" r="r" b="b"/>
            <a:pathLst>
              <a:path w="7851478" h="1254417">
                <a:moveTo>
                  <a:pt x="0" y="0"/>
                </a:moveTo>
                <a:lnTo>
                  <a:pt x="7851478" y="0"/>
                </a:lnTo>
                <a:lnTo>
                  <a:pt x="7851478" y="1254418"/>
                </a:lnTo>
                <a:lnTo>
                  <a:pt x="0" y="1254418"/>
                </a:lnTo>
                <a:lnTo>
                  <a:pt x="0" y="0"/>
                </a:lnTo>
                <a:close/>
              </a:path>
            </a:pathLst>
          </a:custGeom>
          <a:blipFill>
            <a:blip r:embed="rId7"/>
            <a:stretch>
              <a:fillRect r="-19996" b="-18589"/>
            </a:stretch>
          </a:blipFill>
        </p:spPr>
        <p:txBody>
          <a:bodyPr/>
          <a:lstStyle/>
          <a:p>
            <a:endParaRPr lang="en-US">
              <a:latin typeface="Tahoma" panose="020B0604030504040204" pitchFamily="34" charset="0"/>
            </a:endParaRPr>
          </a:p>
        </p:txBody>
      </p:sp>
      <p:sp>
        <p:nvSpPr>
          <p:cNvPr id="16" name="Freeform 16"/>
          <p:cNvSpPr/>
          <p:nvPr/>
        </p:nvSpPr>
        <p:spPr>
          <a:xfrm>
            <a:off x="11058119" y="5947023"/>
            <a:ext cx="4959974" cy="4339977"/>
          </a:xfrm>
          <a:custGeom>
            <a:avLst/>
            <a:gdLst/>
            <a:ahLst/>
            <a:cxnLst/>
            <a:rect l="l" t="t" r="r" b="b"/>
            <a:pathLst>
              <a:path w="4959974" h="4339977">
                <a:moveTo>
                  <a:pt x="0" y="0"/>
                </a:moveTo>
                <a:lnTo>
                  <a:pt x="4959974" y="0"/>
                </a:lnTo>
                <a:lnTo>
                  <a:pt x="4959974" y="4339977"/>
                </a:lnTo>
                <a:lnTo>
                  <a:pt x="0" y="433997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latin typeface="Tahoma" panose="020B0604030504040204" pitchFamily="34" charset="0"/>
            </a:endParaRPr>
          </a:p>
        </p:txBody>
      </p:sp>
      <p:sp>
        <p:nvSpPr>
          <p:cNvPr id="17" name="TextBox 17"/>
          <p:cNvSpPr txBox="1"/>
          <p:nvPr/>
        </p:nvSpPr>
        <p:spPr>
          <a:xfrm>
            <a:off x="883433" y="7182070"/>
            <a:ext cx="8260567" cy="1581150"/>
          </a:xfrm>
          <a:prstGeom prst="rect">
            <a:avLst/>
          </a:prstGeom>
        </p:spPr>
        <p:txBody>
          <a:bodyPr lIns="0" tIns="0" rIns="0" bIns="0" rtlCol="0" anchor="t">
            <a:spAutoFit/>
          </a:bodyPr>
          <a:lstStyle/>
          <a:p>
            <a:pPr algn="just">
              <a:lnSpc>
                <a:spcPts val="4200"/>
              </a:lnSpc>
            </a:pPr>
            <a:r>
              <a:rPr lang="en-US" sz="3000">
                <a:solidFill>
                  <a:srgbClr val="000000"/>
                </a:solidFill>
                <a:latin typeface="Tahoma"/>
                <a:ea typeface="Tahoma"/>
                <a:cs typeface="Tahoma"/>
                <a:sym typeface="Tahoma"/>
              </a:rPr>
              <a:t>Delta Lake sẽ tạo một thư mục </a:t>
            </a:r>
            <a:r>
              <a:rPr lang="en-US" sz="3000">
                <a:solidFill>
                  <a:srgbClr val="D62828"/>
                </a:solidFill>
                <a:latin typeface="Tahoma"/>
                <a:ea typeface="Tahoma"/>
                <a:cs typeface="Tahoma"/>
                <a:sym typeface="Tahoma"/>
              </a:rPr>
              <a:t>_delta_log</a:t>
            </a:r>
            <a:r>
              <a:rPr lang="en-US" sz="3000">
                <a:solidFill>
                  <a:srgbClr val="000000"/>
                </a:solidFill>
                <a:latin typeface="Tahoma"/>
                <a:ea typeface="Tahoma"/>
                <a:cs typeface="Tahoma"/>
                <a:sym typeface="Tahoma"/>
              </a:rPr>
              <a:t> trong thư mục của bảng, nơi lưu trữ các log giao dịch ban đầu và siêu dữ liệu của bảng trống.</a:t>
            </a:r>
          </a:p>
        </p:txBody>
      </p:sp>
      <p:sp>
        <p:nvSpPr>
          <p:cNvPr id="18" name="TextBox 18"/>
          <p:cNvSpPr txBox="1"/>
          <p:nvPr/>
        </p:nvSpPr>
        <p:spPr>
          <a:xfrm>
            <a:off x="883433" y="1686735"/>
            <a:ext cx="7585234" cy="563488"/>
          </a:xfrm>
          <a:prstGeom prst="rect">
            <a:avLst/>
          </a:prstGeom>
        </p:spPr>
        <p:txBody>
          <a:bodyPr lIns="0" tIns="0" rIns="0" bIns="0" rtlCol="0" anchor="t">
            <a:spAutoFit/>
          </a:bodyPr>
          <a:lstStyle/>
          <a:p>
            <a:pPr algn="l">
              <a:lnSpc>
                <a:spcPts val="4900"/>
              </a:lnSpc>
              <a:spcBef>
                <a:spcPct val="0"/>
              </a:spcBef>
            </a:pPr>
            <a:r>
              <a:rPr lang="en-US" sz="3500" b="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2.2. </a:t>
            </a:r>
            <a:r>
              <a:rPr lang="en-US" sz="3500" b="1" err="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Tạo</a:t>
            </a:r>
            <a:r>
              <a:rPr lang="en-US" sz="3500" b="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 </a:t>
            </a:r>
            <a:r>
              <a:rPr lang="en-US" sz="3500" b="1" err="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bảng</a:t>
            </a:r>
            <a:r>
              <a:rPr lang="en-US" sz="3500" b="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 </a:t>
            </a:r>
            <a:r>
              <a:rPr lang="en-US" sz="3500" b="1" err="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trống</a:t>
            </a:r>
            <a:r>
              <a:rPr lang="en-US" sz="3500" b="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 </a:t>
            </a:r>
            <a:r>
              <a:rPr lang="en-US" sz="3500" b="1" err="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với</a:t>
            </a:r>
            <a:r>
              <a:rPr lang="en-US" sz="3500" b="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 </a:t>
            </a:r>
            <a:r>
              <a:rPr lang="en-US" sz="3500" b="1" err="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thuộc</a:t>
            </a:r>
            <a:r>
              <a:rPr lang="en-US" sz="3500" b="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 </a:t>
            </a:r>
            <a:r>
              <a:rPr lang="en-US" sz="3500" b="1" err="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tính</a:t>
            </a:r>
            <a:endParaRPr lang="en-US" sz="3500" b="1">
              <a:solidFill>
                <a:srgbClr val="3972F0"/>
              </a:solidFill>
              <a:latin typeface="Tahoma" panose="020B0604030504040204" pitchFamily="34" charset="0"/>
              <a:ea typeface="Tahoma" panose="020B0604030504040204" pitchFamily="34" charset="0"/>
              <a:cs typeface="Tahoma" panose="020B0604030504040204" pitchFamily="34" charset="0"/>
              <a:sym typeface="Tahoma Bold"/>
            </a:endParaRPr>
          </a:p>
        </p:txBody>
      </p:sp>
      <p:sp>
        <p:nvSpPr>
          <p:cNvPr id="19" name="TextBox 19"/>
          <p:cNvSpPr txBox="1"/>
          <p:nvPr/>
        </p:nvSpPr>
        <p:spPr>
          <a:xfrm>
            <a:off x="9407822" y="4432745"/>
            <a:ext cx="8260567" cy="514350"/>
          </a:xfrm>
          <a:prstGeom prst="rect">
            <a:avLst/>
          </a:prstGeom>
        </p:spPr>
        <p:txBody>
          <a:bodyPr lIns="0" tIns="0" rIns="0" bIns="0" rtlCol="0" anchor="t">
            <a:spAutoFit/>
          </a:bodyPr>
          <a:lstStyle/>
          <a:p>
            <a:pPr algn="ctr">
              <a:lnSpc>
                <a:spcPts val="4200"/>
              </a:lnSpc>
            </a:pPr>
            <a:r>
              <a:rPr lang="en-US" sz="3000">
                <a:solidFill>
                  <a:srgbClr val="000000"/>
                </a:solidFill>
                <a:latin typeface="Tahoma"/>
                <a:ea typeface="Tahoma"/>
                <a:cs typeface="Tahoma"/>
                <a:sym typeface="Tahoma"/>
              </a:rPr>
              <a:t>Hiển thị các tệp sao lưu của bảng</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026458" y="-698443"/>
            <a:ext cx="1396886" cy="1396886"/>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3972F0">
                    <a:alpha val="100000"/>
                  </a:srgbClr>
                </a:gs>
                <a:gs pos="100000">
                  <a:srgbClr val="1CDAFF">
                    <a:alpha val="100000"/>
                  </a:srgbClr>
                </a:gs>
              </a:gsLst>
              <a:lin ang="5400000"/>
            </a:gradFill>
          </p:spPr>
          <p:txBody>
            <a:bodyPr/>
            <a:lstStyle/>
            <a:p>
              <a:endParaRPr lang="en-US">
                <a:latin typeface="Tahoma" panose="020B0604030504040204" pitchFamily="34" charset="0"/>
              </a:endParaRPr>
            </a:p>
          </p:txBody>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latin typeface="Tahoma" panose="020B0604030504040204" pitchFamily="34" charset="0"/>
              </a:endParaRPr>
            </a:p>
          </p:txBody>
        </p:sp>
      </p:grpSp>
      <p:grpSp>
        <p:nvGrpSpPr>
          <p:cNvPr id="5" name="Group 5"/>
          <p:cNvGrpSpPr/>
          <p:nvPr/>
        </p:nvGrpSpPr>
        <p:grpSpPr>
          <a:xfrm>
            <a:off x="397194" y="9528902"/>
            <a:ext cx="2843208" cy="2843208"/>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3972F0">
                    <a:alpha val="100000"/>
                  </a:srgbClr>
                </a:gs>
                <a:gs pos="100000">
                  <a:srgbClr val="1CDAFF">
                    <a:alpha val="100000"/>
                  </a:srgbClr>
                </a:gs>
              </a:gsLst>
              <a:lin ang="5400000"/>
            </a:gradFill>
          </p:spPr>
          <p:txBody>
            <a:bodyPr/>
            <a:lstStyle/>
            <a:p>
              <a:endParaRPr lang="en-US">
                <a:latin typeface="Tahoma" panose="020B0604030504040204" pitchFamily="34" charset="0"/>
              </a:endParaRPr>
            </a:p>
          </p:txBody>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latin typeface="Tahoma" panose="020B0604030504040204" pitchFamily="34" charset="0"/>
              </a:endParaRPr>
            </a:p>
          </p:txBody>
        </p:sp>
      </p:grpSp>
      <p:sp>
        <p:nvSpPr>
          <p:cNvPr id="8" name="Freeform 8"/>
          <p:cNvSpPr/>
          <p:nvPr/>
        </p:nvSpPr>
        <p:spPr>
          <a:xfrm>
            <a:off x="-883433" y="4489895"/>
            <a:ext cx="1766866" cy="969568"/>
          </a:xfrm>
          <a:custGeom>
            <a:avLst/>
            <a:gdLst/>
            <a:ahLst/>
            <a:cxnLst/>
            <a:rect l="l" t="t" r="r" b="b"/>
            <a:pathLst>
              <a:path w="1766866" h="969568">
                <a:moveTo>
                  <a:pt x="0" y="0"/>
                </a:moveTo>
                <a:lnTo>
                  <a:pt x="1766866" y="0"/>
                </a:lnTo>
                <a:lnTo>
                  <a:pt x="1766866" y="969568"/>
                </a:lnTo>
                <a:lnTo>
                  <a:pt x="0" y="96956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latin typeface="Tahoma" panose="020B0604030504040204" pitchFamily="34" charset="0"/>
            </a:endParaRPr>
          </a:p>
        </p:txBody>
      </p:sp>
      <p:sp>
        <p:nvSpPr>
          <p:cNvPr id="9" name="Freeform 9"/>
          <p:cNvSpPr/>
          <p:nvPr/>
        </p:nvSpPr>
        <p:spPr>
          <a:xfrm rot="5400000">
            <a:off x="9501951" y="10278391"/>
            <a:ext cx="1766866" cy="969568"/>
          </a:xfrm>
          <a:custGeom>
            <a:avLst/>
            <a:gdLst/>
            <a:ahLst/>
            <a:cxnLst/>
            <a:rect l="l" t="t" r="r" b="b"/>
            <a:pathLst>
              <a:path w="1766866" h="969568">
                <a:moveTo>
                  <a:pt x="0" y="0"/>
                </a:moveTo>
                <a:lnTo>
                  <a:pt x="1766866" y="0"/>
                </a:lnTo>
                <a:lnTo>
                  <a:pt x="1766866" y="969567"/>
                </a:lnTo>
                <a:lnTo>
                  <a:pt x="0" y="96956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latin typeface="Tahoma" panose="020B0604030504040204" pitchFamily="34" charset="0"/>
            </a:endParaRPr>
          </a:p>
        </p:txBody>
      </p:sp>
      <p:grpSp>
        <p:nvGrpSpPr>
          <p:cNvPr id="10" name="Group 10"/>
          <p:cNvGrpSpPr/>
          <p:nvPr/>
        </p:nvGrpSpPr>
        <p:grpSpPr>
          <a:xfrm>
            <a:off x="17645944" y="-1278586"/>
            <a:ext cx="3352813" cy="12844173"/>
            <a:chOff x="0" y="0"/>
            <a:chExt cx="883046" cy="3382827"/>
          </a:xfrm>
        </p:grpSpPr>
        <p:sp>
          <p:nvSpPr>
            <p:cNvPr id="11" name="Freeform 11"/>
            <p:cNvSpPr/>
            <p:nvPr/>
          </p:nvSpPr>
          <p:spPr>
            <a:xfrm>
              <a:off x="0" y="0"/>
              <a:ext cx="883046" cy="3382827"/>
            </a:xfrm>
            <a:custGeom>
              <a:avLst/>
              <a:gdLst/>
              <a:ahLst/>
              <a:cxnLst/>
              <a:rect l="l" t="t" r="r" b="b"/>
              <a:pathLst>
                <a:path w="883046" h="3382827">
                  <a:moveTo>
                    <a:pt x="117763" y="0"/>
                  </a:moveTo>
                  <a:lnTo>
                    <a:pt x="765282" y="0"/>
                  </a:lnTo>
                  <a:cubicBezTo>
                    <a:pt x="830321" y="0"/>
                    <a:pt x="883046" y="52724"/>
                    <a:pt x="883046" y="117763"/>
                  </a:cubicBezTo>
                  <a:lnTo>
                    <a:pt x="883046" y="3265064"/>
                  </a:lnTo>
                  <a:cubicBezTo>
                    <a:pt x="883046" y="3296297"/>
                    <a:pt x="870638" y="3326250"/>
                    <a:pt x="848554" y="3348335"/>
                  </a:cubicBezTo>
                  <a:cubicBezTo>
                    <a:pt x="826469" y="3370420"/>
                    <a:pt x="796515" y="3382827"/>
                    <a:pt x="765282" y="3382827"/>
                  </a:cubicBezTo>
                  <a:lnTo>
                    <a:pt x="117763" y="3382827"/>
                  </a:lnTo>
                  <a:cubicBezTo>
                    <a:pt x="52724" y="3382827"/>
                    <a:pt x="0" y="3330103"/>
                    <a:pt x="0" y="3265064"/>
                  </a:cubicBezTo>
                  <a:lnTo>
                    <a:pt x="0" y="117763"/>
                  </a:lnTo>
                  <a:cubicBezTo>
                    <a:pt x="0" y="52724"/>
                    <a:pt x="52724" y="0"/>
                    <a:pt x="117763" y="0"/>
                  </a:cubicBezTo>
                  <a:close/>
                </a:path>
              </a:pathLst>
            </a:custGeom>
            <a:solidFill>
              <a:srgbClr val="3972F0"/>
            </a:solidFill>
          </p:spPr>
          <p:txBody>
            <a:bodyPr/>
            <a:lstStyle/>
            <a:p>
              <a:endParaRPr lang="en-US">
                <a:latin typeface="Tahoma" panose="020B0604030504040204" pitchFamily="34" charset="0"/>
              </a:endParaRPr>
            </a:p>
          </p:txBody>
        </p:sp>
        <p:sp>
          <p:nvSpPr>
            <p:cNvPr id="12" name="TextBox 12"/>
            <p:cNvSpPr txBox="1"/>
            <p:nvPr/>
          </p:nvSpPr>
          <p:spPr>
            <a:xfrm>
              <a:off x="0" y="-38100"/>
              <a:ext cx="883046" cy="3420927"/>
            </a:xfrm>
            <a:prstGeom prst="rect">
              <a:avLst/>
            </a:prstGeom>
          </p:spPr>
          <p:txBody>
            <a:bodyPr lIns="50800" tIns="50800" rIns="50800" bIns="50800" rtlCol="0" anchor="ctr"/>
            <a:lstStyle/>
            <a:p>
              <a:pPr algn="ctr">
                <a:lnSpc>
                  <a:spcPts val="2659"/>
                </a:lnSpc>
              </a:pPr>
              <a:endParaRPr>
                <a:latin typeface="Tahoma" panose="020B0604030504040204" pitchFamily="34" charset="0"/>
              </a:endParaRPr>
            </a:p>
          </p:txBody>
        </p:sp>
      </p:grpSp>
      <p:sp>
        <p:nvSpPr>
          <p:cNvPr id="13" name="Freeform 13"/>
          <p:cNvSpPr/>
          <p:nvPr/>
        </p:nvSpPr>
        <p:spPr>
          <a:xfrm rot="2599173">
            <a:off x="14935493" y="405716"/>
            <a:ext cx="635068" cy="585453"/>
          </a:xfrm>
          <a:custGeom>
            <a:avLst/>
            <a:gdLst/>
            <a:ahLst/>
            <a:cxnLst/>
            <a:rect l="l" t="t" r="r" b="b"/>
            <a:pathLst>
              <a:path w="635068" h="585453">
                <a:moveTo>
                  <a:pt x="0" y="0"/>
                </a:moveTo>
                <a:lnTo>
                  <a:pt x="635068" y="0"/>
                </a:lnTo>
                <a:lnTo>
                  <a:pt x="635068" y="585454"/>
                </a:lnTo>
                <a:lnTo>
                  <a:pt x="0" y="585454"/>
                </a:lnTo>
                <a:lnTo>
                  <a:pt x="0" y="0"/>
                </a:lnTo>
                <a:close/>
              </a:path>
            </a:pathLst>
          </a:custGeom>
          <a:blipFill>
            <a:blip r:embed="rId4">
              <a:extLst>
                <a:ext uri="{96DAC541-7B7A-43D3-8B79-37D633B846F1}">
                  <asvg:svgBlip xmlns:asvg="http://schemas.microsoft.com/office/drawing/2016/SVG/main" r:embed="rId5"/>
                </a:ext>
              </a:extLst>
            </a:blip>
            <a:stretch>
              <a:fillRect l="-31484" t="-39236" r="-39297" b="-46019"/>
            </a:stretch>
          </a:blipFill>
        </p:spPr>
        <p:txBody>
          <a:bodyPr/>
          <a:lstStyle/>
          <a:p>
            <a:endParaRPr lang="en-US">
              <a:latin typeface="Tahoma" panose="020B0604030504040204" pitchFamily="34" charset="0"/>
            </a:endParaRPr>
          </a:p>
        </p:txBody>
      </p:sp>
      <p:sp>
        <p:nvSpPr>
          <p:cNvPr id="14" name="Freeform 14"/>
          <p:cNvSpPr/>
          <p:nvPr/>
        </p:nvSpPr>
        <p:spPr>
          <a:xfrm>
            <a:off x="883433" y="2550333"/>
            <a:ext cx="7773106" cy="1917227"/>
          </a:xfrm>
          <a:custGeom>
            <a:avLst/>
            <a:gdLst/>
            <a:ahLst/>
            <a:cxnLst/>
            <a:rect l="l" t="t" r="r" b="b"/>
            <a:pathLst>
              <a:path w="7773106" h="1917227">
                <a:moveTo>
                  <a:pt x="0" y="0"/>
                </a:moveTo>
                <a:lnTo>
                  <a:pt x="7773106" y="0"/>
                </a:lnTo>
                <a:lnTo>
                  <a:pt x="7773106" y="1917227"/>
                </a:lnTo>
                <a:lnTo>
                  <a:pt x="0" y="1917227"/>
                </a:lnTo>
                <a:lnTo>
                  <a:pt x="0" y="0"/>
                </a:lnTo>
                <a:close/>
              </a:path>
            </a:pathLst>
          </a:custGeom>
          <a:blipFill>
            <a:blip r:embed="rId6"/>
            <a:stretch>
              <a:fillRect/>
            </a:stretch>
          </a:blipFill>
        </p:spPr>
        <p:txBody>
          <a:bodyPr/>
          <a:lstStyle/>
          <a:p>
            <a:endParaRPr lang="en-US">
              <a:latin typeface="Tahoma" panose="020B0604030504040204" pitchFamily="34" charset="0"/>
            </a:endParaRPr>
          </a:p>
        </p:txBody>
      </p:sp>
      <p:sp>
        <p:nvSpPr>
          <p:cNvPr id="15" name="Freeform 15"/>
          <p:cNvSpPr/>
          <p:nvPr/>
        </p:nvSpPr>
        <p:spPr>
          <a:xfrm>
            <a:off x="1028700" y="7664406"/>
            <a:ext cx="7773106" cy="2215335"/>
          </a:xfrm>
          <a:custGeom>
            <a:avLst/>
            <a:gdLst/>
            <a:ahLst/>
            <a:cxnLst/>
            <a:rect l="l" t="t" r="r" b="b"/>
            <a:pathLst>
              <a:path w="7773106" h="2215335">
                <a:moveTo>
                  <a:pt x="0" y="0"/>
                </a:moveTo>
                <a:lnTo>
                  <a:pt x="7773106" y="0"/>
                </a:lnTo>
                <a:lnTo>
                  <a:pt x="7773106" y="2215335"/>
                </a:lnTo>
                <a:lnTo>
                  <a:pt x="0" y="2215335"/>
                </a:lnTo>
                <a:lnTo>
                  <a:pt x="0" y="0"/>
                </a:lnTo>
                <a:close/>
              </a:path>
            </a:pathLst>
          </a:custGeom>
          <a:blipFill>
            <a:blip r:embed="rId7"/>
            <a:stretch>
              <a:fillRect/>
            </a:stretch>
          </a:blipFill>
        </p:spPr>
        <p:txBody>
          <a:bodyPr/>
          <a:lstStyle/>
          <a:p>
            <a:endParaRPr lang="en-US">
              <a:latin typeface="Tahoma" panose="020B0604030504040204" pitchFamily="34" charset="0"/>
            </a:endParaRPr>
          </a:p>
        </p:txBody>
      </p:sp>
      <p:sp>
        <p:nvSpPr>
          <p:cNvPr id="16" name="Freeform 16"/>
          <p:cNvSpPr/>
          <p:nvPr/>
        </p:nvSpPr>
        <p:spPr>
          <a:xfrm>
            <a:off x="9532472" y="2823995"/>
            <a:ext cx="7726828" cy="2672002"/>
          </a:xfrm>
          <a:custGeom>
            <a:avLst/>
            <a:gdLst/>
            <a:ahLst/>
            <a:cxnLst/>
            <a:rect l="l" t="t" r="r" b="b"/>
            <a:pathLst>
              <a:path w="7726828" h="2672002">
                <a:moveTo>
                  <a:pt x="0" y="0"/>
                </a:moveTo>
                <a:lnTo>
                  <a:pt x="7726828" y="0"/>
                </a:lnTo>
                <a:lnTo>
                  <a:pt x="7726828" y="2672002"/>
                </a:lnTo>
                <a:lnTo>
                  <a:pt x="0" y="2672002"/>
                </a:lnTo>
                <a:lnTo>
                  <a:pt x="0" y="0"/>
                </a:lnTo>
                <a:close/>
              </a:path>
            </a:pathLst>
          </a:custGeom>
          <a:blipFill>
            <a:blip r:embed="rId8"/>
            <a:stretch>
              <a:fillRect/>
            </a:stretch>
          </a:blipFill>
        </p:spPr>
        <p:txBody>
          <a:bodyPr/>
          <a:lstStyle/>
          <a:p>
            <a:endParaRPr lang="en-US">
              <a:latin typeface="Tahoma" panose="020B0604030504040204" pitchFamily="34" charset="0"/>
            </a:endParaRPr>
          </a:p>
        </p:txBody>
      </p:sp>
      <p:sp>
        <p:nvSpPr>
          <p:cNvPr id="17" name="Freeform 17"/>
          <p:cNvSpPr/>
          <p:nvPr/>
        </p:nvSpPr>
        <p:spPr>
          <a:xfrm>
            <a:off x="9385378" y="7110321"/>
            <a:ext cx="7767228" cy="3029219"/>
          </a:xfrm>
          <a:custGeom>
            <a:avLst/>
            <a:gdLst/>
            <a:ahLst/>
            <a:cxnLst/>
            <a:rect l="l" t="t" r="r" b="b"/>
            <a:pathLst>
              <a:path w="7767228" h="3029219">
                <a:moveTo>
                  <a:pt x="0" y="0"/>
                </a:moveTo>
                <a:lnTo>
                  <a:pt x="7767227" y="0"/>
                </a:lnTo>
                <a:lnTo>
                  <a:pt x="7767227" y="3029219"/>
                </a:lnTo>
                <a:lnTo>
                  <a:pt x="0" y="3029219"/>
                </a:lnTo>
                <a:lnTo>
                  <a:pt x="0" y="0"/>
                </a:lnTo>
                <a:close/>
              </a:path>
            </a:pathLst>
          </a:custGeom>
          <a:blipFill>
            <a:blip r:embed="rId9"/>
            <a:stretch>
              <a:fillRect/>
            </a:stretch>
          </a:blipFill>
        </p:spPr>
        <p:txBody>
          <a:bodyPr/>
          <a:lstStyle/>
          <a:p>
            <a:endParaRPr lang="en-US">
              <a:latin typeface="Tahoma" panose="020B0604030504040204" pitchFamily="34" charset="0"/>
            </a:endParaRPr>
          </a:p>
        </p:txBody>
      </p:sp>
      <p:grpSp>
        <p:nvGrpSpPr>
          <p:cNvPr id="18" name="Group 18"/>
          <p:cNvGrpSpPr/>
          <p:nvPr/>
        </p:nvGrpSpPr>
        <p:grpSpPr>
          <a:xfrm>
            <a:off x="883433" y="4467560"/>
            <a:ext cx="296794" cy="504825"/>
            <a:chOff x="0" y="0"/>
            <a:chExt cx="655465" cy="1114898"/>
          </a:xfrm>
        </p:grpSpPr>
        <p:sp>
          <p:nvSpPr>
            <p:cNvPr id="19" name="Freeform 19"/>
            <p:cNvSpPr/>
            <p:nvPr/>
          </p:nvSpPr>
          <p:spPr>
            <a:xfrm>
              <a:off x="0" y="0"/>
              <a:ext cx="655464" cy="1114898"/>
            </a:xfrm>
            <a:custGeom>
              <a:avLst/>
              <a:gdLst/>
              <a:ahLst/>
              <a:cxnLst/>
              <a:rect l="l" t="t" r="r" b="b"/>
              <a:pathLst>
                <a:path w="655464" h="1114898">
                  <a:moveTo>
                    <a:pt x="327732" y="1114898"/>
                  </a:moveTo>
                  <a:lnTo>
                    <a:pt x="0" y="708498"/>
                  </a:lnTo>
                  <a:lnTo>
                    <a:pt x="203200" y="708498"/>
                  </a:lnTo>
                  <a:lnTo>
                    <a:pt x="203200" y="0"/>
                  </a:lnTo>
                  <a:lnTo>
                    <a:pt x="452264" y="0"/>
                  </a:lnTo>
                  <a:lnTo>
                    <a:pt x="452264" y="708498"/>
                  </a:lnTo>
                  <a:lnTo>
                    <a:pt x="655464" y="708498"/>
                  </a:lnTo>
                  <a:lnTo>
                    <a:pt x="327732" y="1114898"/>
                  </a:lnTo>
                  <a:close/>
                </a:path>
              </a:pathLst>
            </a:custGeom>
            <a:solidFill>
              <a:srgbClr val="D62828"/>
            </a:solidFill>
          </p:spPr>
          <p:txBody>
            <a:bodyPr/>
            <a:lstStyle/>
            <a:p>
              <a:endParaRPr lang="en-US">
                <a:latin typeface="Tahoma" panose="020B0604030504040204" pitchFamily="34" charset="0"/>
              </a:endParaRPr>
            </a:p>
          </p:txBody>
        </p:sp>
        <p:sp>
          <p:nvSpPr>
            <p:cNvPr id="20" name="TextBox 20"/>
            <p:cNvSpPr txBox="1"/>
            <p:nvPr/>
          </p:nvSpPr>
          <p:spPr>
            <a:xfrm>
              <a:off x="203200" y="-38100"/>
              <a:ext cx="249065" cy="1051398"/>
            </a:xfrm>
            <a:prstGeom prst="rect">
              <a:avLst/>
            </a:prstGeom>
          </p:spPr>
          <p:txBody>
            <a:bodyPr lIns="50800" tIns="50800" rIns="50800" bIns="50800" rtlCol="0" anchor="ctr"/>
            <a:lstStyle/>
            <a:p>
              <a:pPr algn="ctr">
                <a:lnSpc>
                  <a:spcPts val="2659"/>
                </a:lnSpc>
              </a:pPr>
              <a:endParaRPr>
                <a:latin typeface="Tahoma" panose="020B0604030504040204" pitchFamily="34" charset="0"/>
              </a:endParaRPr>
            </a:p>
          </p:txBody>
        </p:sp>
      </p:grpSp>
      <p:sp>
        <p:nvSpPr>
          <p:cNvPr id="21" name="TextBox 21"/>
          <p:cNvSpPr txBox="1"/>
          <p:nvPr/>
        </p:nvSpPr>
        <p:spPr>
          <a:xfrm>
            <a:off x="883433" y="1797572"/>
            <a:ext cx="8260567" cy="514350"/>
          </a:xfrm>
          <a:prstGeom prst="rect">
            <a:avLst/>
          </a:prstGeom>
        </p:spPr>
        <p:txBody>
          <a:bodyPr lIns="0" tIns="0" rIns="0" bIns="0" rtlCol="0" anchor="t">
            <a:spAutoFit/>
          </a:bodyPr>
          <a:lstStyle/>
          <a:p>
            <a:pPr algn="just">
              <a:lnSpc>
                <a:spcPts val="4200"/>
              </a:lnSpc>
            </a:pPr>
            <a:r>
              <a:rPr lang="en-US" sz="3000">
                <a:solidFill>
                  <a:srgbClr val="000000"/>
                </a:solidFill>
                <a:latin typeface="Tahoma"/>
                <a:ea typeface="Tahoma"/>
                <a:cs typeface="Tahoma"/>
                <a:sym typeface="Tahoma"/>
              </a:rPr>
              <a:t>Bước 1: Đọc và chuyển đổi dữ liệu</a:t>
            </a:r>
          </a:p>
        </p:txBody>
      </p:sp>
      <p:sp>
        <p:nvSpPr>
          <p:cNvPr id="22" name="TextBox 22"/>
          <p:cNvSpPr txBox="1"/>
          <p:nvPr/>
        </p:nvSpPr>
        <p:spPr>
          <a:xfrm>
            <a:off x="2960191" y="631768"/>
            <a:ext cx="12367617" cy="563488"/>
          </a:xfrm>
          <a:prstGeom prst="rect">
            <a:avLst/>
          </a:prstGeom>
        </p:spPr>
        <p:txBody>
          <a:bodyPr lIns="0" tIns="0" rIns="0" bIns="0" rtlCol="0" anchor="t">
            <a:spAutoFit/>
          </a:bodyPr>
          <a:lstStyle/>
          <a:p>
            <a:pPr algn="ctr">
              <a:lnSpc>
                <a:spcPts val="4900"/>
              </a:lnSpc>
              <a:spcBef>
                <a:spcPct val="0"/>
              </a:spcBef>
            </a:pPr>
            <a:r>
              <a:rPr lang="en-US" sz="3500" b="1" err="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Tạo</a:t>
            </a:r>
            <a:r>
              <a:rPr lang="en-US" sz="3500" b="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 </a:t>
            </a:r>
            <a:r>
              <a:rPr lang="en-US" sz="3500" b="1" err="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bảng</a:t>
            </a:r>
            <a:r>
              <a:rPr lang="en-US" sz="3500" b="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 </a:t>
            </a:r>
            <a:r>
              <a:rPr lang="en-US" sz="3500" b="1" err="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và</a:t>
            </a:r>
            <a:r>
              <a:rPr lang="en-US" sz="3500" b="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 </a:t>
            </a:r>
            <a:r>
              <a:rPr lang="en-US" sz="3500" b="1" err="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hợp</a:t>
            </a:r>
            <a:r>
              <a:rPr lang="en-US" sz="3500" b="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 </a:t>
            </a:r>
            <a:r>
              <a:rPr lang="en-US" sz="3500" b="1" err="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nhất</a:t>
            </a:r>
            <a:r>
              <a:rPr lang="en-US" sz="3500" b="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 </a:t>
            </a:r>
            <a:r>
              <a:rPr lang="en-US" sz="3500" b="1" err="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dữ</a:t>
            </a:r>
            <a:r>
              <a:rPr lang="en-US" sz="3500" b="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 </a:t>
            </a:r>
            <a:r>
              <a:rPr lang="en-US" sz="3500" b="1" err="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liệu</a:t>
            </a:r>
            <a:r>
              <a:rPr lang="en-US" sz="3500" b="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 COVID-19 </a:t>
            </a:r>
            <a:r>
              <a:rPr lang="en-US" sz="3500" b="1" err="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vào</a:t>
            </a:r>
            <a:r>
              <a:rPr lang="en-US" sz="3500" b="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 </a:t>
            </a:r>
            <a:r>
              <a:rPr lang="en-US" sz="3500" b="1" err="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bảng</a:t>
            </a:r>
            <a:r>
              <a:rPr lang="en-US" sz="3500" b="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 Delta</a:t>
            </a:r>
          </a:p>
        </p:txBody>
      </p:sp>
      <p:sp>
        <p:nvSpPr>
          <p:cNvPr id="23" name="TextBox 23"/>
          <p:cNvSpPr txBox="1"/>
          <p:nvPr/>
        </p:nvSpPr>
        <p:spPr>
          <a:xfrm>
            <a:off x="1028700" y="6413443"/>
            <a:ext cx="7598989" cy="1047750"/>
          </a:xfrm>
          <a:prstGeom prst="rect">
            <a:avLst/>
          </a:prstGeom>
        </p:spPr>
        <p:txBody>
          <a:bodyPr lIns="0" tIns="0" rIns="0" bIns="0" rtlCol="0" anchor="t">
            <a:spAutoFit/>
          </a:bodyPr>
          <a:lstStyle/>
          <a:p>
            <a:pPr algn="l">
              <a:lnSpc>
                <a:spcPts val="4200"/>
              </a:lnSpc>
            </a:pPr>
            <a:r>
              <a:rPr lang="en-US" sz="3000" err="1">
                <a:solidFill>
                  <a:srgbClr val="000000"/>
                </a:solidFill>
                <a:latin typeface="Tahoma"/>
                <a:ea typeface="Tahoma"/>
                <a:cs typeface="Tahoma"/>
                <a:sym typeface="Tahoma"/>
              </a:rPr>
              <a:t>Bước</a:t>
            </a:r>
            <a:r>
              <a:rPr lang="en-US" sz="3000">
                <a:solidFill>
                  <a:srgbClr val="000000"/>
                </a:solidFill>
                <a:latin typeface="Tahoma"/>
                <a:ea typeface="Tahoma"/>
                <a:cs typeface="Tahoma"/>
                <a:sym typeface="Tahoma"/>
              </a:rPr>
              <a:t> 2: </a:t>
            </a:r>
            <a:r>
              <a:rPr lang="en-US" sz="3000" err="1">
                <a:solidFill>
                  <a:srgbClr val="000000"/>
                </a:solidFill>
                <a:latin typeface="Tahoma"/>
                <a:ea typeface="Tahoma"/>
                <a:cs typeface="Tahoma"/>
                <a:sym typeface="Tahoma"/>
              </a:rPr>
              <a:t>Sử</a:t>
            </a:r>
            <a:r>
              <a:rPr lang="en-US" sz="3000">
                <a:solidFill>
                  <a:srgbClr val="000000"/>
                </a:solidFill>
                <a:latin typeface="Tahoma"/>
                <a:ea typeface="Tahoma"/>
                <a:cs typeface="Tahoma"/>
                <a:sym typeface="Tahoma"/>
              </a:rPr>
              <a:t> </a:t>
            </a:r>
            <a:r>
              <a:rPr lang="en-US" sz="3000" err="1">
                <a:solidFill>
                  <a:srgbClr val="000000"/>
                </a:solidFill>
                <a:latin typeface="Tahoma"/>
                <a:ea typeface="Tahoma"/>
                <a:cs typeface="Tahoma"/>
                <a:sym typeface="Tahoma"/>
              </a:rPr>
              <a:t>dụng</a:t>
            </a:r>
            <a:r>
              <a:rPr lang="en-US" sz="3000">
                <a:solidFill>
                  <a:srgbClr val="000000"/>
                </a:solidFill>
                <a:latin typeface="Tahoma"/>
                <a:ea typeface="Tahoma"/>
                <a:cs typeface="Tahoma"/>
                <a:sym typeface="Tahoma"/>
              </a:rPr>
              <a:t> </a:t>
            </a:r>
            <a:r>
              <a:rPr lang="en-US" sz="3000" err="1">
                <a:solidFill>
                  <a:srgbClr val="000000"/>
                </a:solidFill>
                <a:latin typeface="Tahoma"/>
                <a:ea typeface="Tahoma"/>
                <a:cs typeface="Tahoma"/>
                <a:sym typeface="Tahoma"/>
              </a:rPr>
              <a:t>chế</a:t>
            </a:r>
            <a:r>
              <a:rPr lang="en-US" sz="3000">
                <a:solidFill>
                  <a:srgbClr val="000000"/>
                </a:solidFill>
                <a:latin typeface="Tahoma"/>
                <a:ea typeface="Tahoma"/>
                <a:cs typeface="Tahoma"/>
                <a:sym typeface="Tahoma"/>
              </a:rPr>
              <a:t> </a:t>
            </a:r>
            <a:r>
              <a:rPr lang="en-US" sz="3000" err="1">
                <a:solidFill>
                  <a:srgbClr val="000000"/>
                </a:solidFill>
                <a:latin typeface="Tahoma"/>
                <a:ea typeface="Tahoma"/>
                <a:cs typeface="Tahoma"/>
                <a:sym typeface="Tahoma"/>
              </a:rPr>
              <a:t>độ</a:t>
            </a:r>
            <a:r>
              <a:rPr lang="en-US" sz="3000">
                <a:solidFill>
                  <a:srgbClr val="000000"/>
                </a:solidFill>
                <a:latin typeface="Tahoma"/>
                <a:ea typeface="Tahoma"/>
                <a:cs typeface="Tahoma"/>
                <a:sym typeface="Tahoma"/>
              </a:rPr>
              <a:t> </a:t>
            </a:r>
            <a:r>
              <a:rPr lang="en-US" sz="3000" b="1">
                <a:solidFill>
                  <a:srgbClr val="00BF63"/>
                </a:solidFill>
                <a:latin typeface="Tahoma" panose="020B0604030504040204" pitchFamily="34" charset="0"/>
                <a:ea typeface="Tahoma" panose="020B0604030504040204" pitchFamily="34" charset="0"/>
                <a:cs typeface="Tahoma" panose="020B0604030504040204" pitchFamily="34" charset="0"/>
                <a:sym typeface="Tahoma Bold"/>
              </a:rPr>
              <a:t>append</a:t>
            </a:r>
            <a:r>
              <a:rPr lang="en-US" sz="3000">
                <a:solidFill>
                  <a:srgbClr val="000000"/>
                </a:solidFill>
                <a:latin typeface="Tahoma"/>
                <a:ea typeface="Tahoma"/>
                <a:cs typeface="Tahoma"/>
                <a:sym typeface="Tahoma"/>
              </a:rPr>
              <a:t> </a:t>
            </a:r>
            <a:r>
              <a:rPr lang="en-US" sz="3000" err="1">
                <a:solidFill>
                  <a:srgbClr val="000000"/>
                </a:solidFill>
                <a:latin typeface="Tahoma"/>
                <a:ea typeface="Tahoma"/>
                <a:cs typeface="Tahoma"/>
                <a:sym typeface="Tahoma"/>
              </a:rPr>
              <a:t>để</a:t>
            </a:r>
            <a:r>
              <a:rPr lang="en-US" sz="3000">
                <a:solidFill>
                  <a:srgbClr val="000000"/>
                </a:solidFill>
                <a:latin typeface="Tahoma"/>
                <a:ea typeface="Tahoma"/>
                <a:cs typeface="Tahoma"/>
                <a:sym typeface="Tahoma"/>
              </a:rPr>
              <a:t> </a:t>
            </a:r>
            <a:r>
              <a:rPr lang="en-US" sz="3000" err="1">
                <a:solidFill>
                  <a:srgbClr val="000000"/>
                </a:solidFill>
                <a:latin typeface="Tahoma"/>
                <a:ea typeface="Tahoma"/>
                <a:cs typeface="Tahoma"/>
                <a:sym typeface="Tahoma"/>
              </a:rPr>
              <a:t>thêm</a:t>
            </a:r>
            <a:r>
              <a:rPr lang="en-US" sz="3000">
                <a:solidFill>
                  <a:srgbClr val="000000"/>
                </a:solidFill>
                <a:latin typeface="Tahoma"/>
                <a:ea typeface="Tahoma"/>
                <a:cs typeface="Tahoma"/>
                <a:sym typeface="Tahoma"/>
              </a:rPr>
              <a:t> </a:t>
            </a:r>
            <a:r>
              <a:rPr lang="en-US" sz="3000" err="1">
                <a:solidFill>
                  <a:srgbClr val="000000"/>
                </a:solidFill>
                <a:latin typeface="Tahoma"/>
                <a:ea typeface="Tahoma"/>
                <a:cs typeface="Tahoma"/>
                <a:sym typeface="Tahoma"/>
              </a:rPr>
              <a:t>dữ</a:t>
            </a:r>
            <a:r>
              <a:rPr lang="en-US" sz="3000">
                <a:solidFill>
                  <a:srgbClr val="000000"/>
                </a:solidFill>
                <a:latin typeface="Tahoma"/>
                <a:ea typeface="Tahoma"/>
                <a:cs typeface="Tahoma"/>
                <a:sym typeface="Tahoma"/>
              </a:rPr>
              <a:t> </a:t>
            </a:r>
            <a:r>
              <a:rPr lang="en-US" sz="3000" err="1">
                <a:solidFill>
                  <a:srgbClr val="000000"/>
                </a:solidFill>
                <a:latin typeface="Tahoma"/>
                <a:ea typeface="Tahoma"/>
                <a:cs typeface="Tahoma"/>
                <a:sym typeface="Tahoma"/>
              </a:rPr>
              <a:t>liệu</a:t>
            </a:r>
            <a:endParaRPr lang="en-US" sz="3000">
              <a:solidFill>
                <a:srgbClr val="000000"/>
              </a:solidFill>
              <a:latin typeface="Tahoma"/>
              <a:ea typeface="Tahoma"/>
              <a:cs typeface="Tahoma"/>
              <a:sym typeface="Tahoma"/>
            </a:endParaRPr>
          </a:p>
        </p:txBody>
      </p:sp>
      <p:sp>
        <p:nvSpPr>
          <p:cNvPr id="24" name="TextBox 24"/>
          <p:cNvSpPr txBox="1"/>
          <p:nvPr/>
        </p:nvSpPr>
        <p:spPr>
          <a:xfrm>
            <a:off x="9532472" y="1530872"/>
            <a:ext cx="7726828" cy="1047750"/>
          </a:xfrm>
          <a:prstGeom prst="rect">
            <a:avLst/>
          </a:prstGeom>
        </p:spPr>
        <p:txBody>
          <a:bodyPr lIns="0" tIns="0" rIns="0" bIns="0" rtlCol="0" anchor="t">
            <a:spAutoFit/>
          </a:bodyPr>
          <a:lstStyle/>
          <a:p>
            <a:pPr algn="just">
              <a:lnSpc>
                <a:spcPts val="4200"/>
              </a:lnSpc>
            </a:pPr>
            <a:r>
              <a:rPr lang="en-US" sz="3000" err="1">
                <a:solidFill>
                  <a:srgbClr val="000000"/>
                </a:solidFill>
                <a:latin typeface="Tahoma"/>
                <a:ea typeface="Tahoma"/>
                <a:cs typeface="Tahoma"/>
                <a:sym typeface="Tahoma"/>
              </a:rPr>
              <a:t>Khắc</a:t>
            </a:r>
            <a:r>
              <a:rPr lang="en-US" sz="3000">
                <a:solidFill>
                  <a:srgbClr val="000000"/>
                </a:solidFill>
                <a:latin typeface="Tahoma"/>
                <a:ea typeface="Tahoma"/>
                <a:cs typeface="Tahoma"/>
                <a:sym typeface="Tahoma"/>
              </a:rPr>
              <a:t> </a:t>
            </a:r>
            <a:r>
              <a:rPr lang="en-US" sz="3000" err="1">
                <a:solidFill>
                  <a:srgbClr val="000000"/>
                </a:solidFill>
                <a:latin typeface="Tahoma"/>
                <a:ea typeface="Tahoma"/>
                <a:cs typeface="Tahoma"/>
                <a:sym typeface="Tahoma"/>
              </a:rPr>
              <a:t>phục</a:t>
            </a:r>
            <a:r>
              <a:rPr lang="en-US" sz="3000">
                <a:solidFill>
                  <a:srgbClr val="000000"/>
                </a:solidFill>
                <a:latin typeface="Tahoma"/>
                <a:ea typeface="Tahoma"/>
                <a:cs typeface="Tahoma"/>
                <a:sym typeface="Tahoma"/>
              </a:rPr>
              <a:t> </a:t>
            </a:r>
            <a:r>
              <a:rPr lang="en-US" sz="3000" err="1">
                <a:solidFill>
                  <a:srgbClr val="000000"/>
                </a:solidFill>
                <a:latin typeface="Tahoma"/>
                <a:ea typeface="Tahoma"/>
                <a:cs typeface="Tahoma"/>
                <a:sym typeface="Tahoma"/>
              </a:rPr>
              <a:t>lỗi</a:t>
            </a:r>
            <a:r>
              <a:rPr lang="en-US" sz="3000">
                <a:solidFill>
                  <a:srgbClr val="000000"/>
                </a:solidFill>
                <a:latin typeface="Tahoma"/>
                <a:ea typeface="Tahoma"/>
                <a:cs typeface="Tahoma"/>
                <a:sym typeface="Tahoma"/>
              </a:rPr>
              <a:t> ở </a:t>
            </a:r>
            <a:r>
              <a:rPr lang="en-US" sz="3000" err="1">
                <a:solidFill>
                  <a:srgbClr val="000000"/>
                </a:solidFill>
                <a:latin typeface="Tahoma"/>
                <a:ea typeface="Tahoma"/>
                <a:cs typeface="Tahoma"/>
                <a:sym typeface="Tahoma"/>
              </a:rPr>
              <a:t>bước</a:t>
            </a:r>
            <a:r>
              <a:rPr lang="en-US" sz="3000">
                <a:solidFill>
                  <a:srgbClr val="000000"/>
                </a:solidFill>
                <a:latin typeface="Tahoma"/>
                <a:ea typeface="Tahoma"/>
                <a:cs typeface="Tahoma"/>
                <a:sym typeface="Tahoma"/>
              </a:rPr>
              <a:t> 2: </a:t>
            </a:r>
            <a:r>
              <a:rPr lang="en-US" sz="3000" b="1" err="1">
                <a:solidFill>
                  <a:srgbClr val="D62828"/>
                </a:solidFill>
                <a:latin typeface="Tahoma" panose="020B0604030504040204" pitchFamily="34" charset="0"/>
                <a:ea typeface="Tahoma" panose="020B0604030504040204" pitchFamily="34" charset="0"/>
                <a:cs typeface="Tahoma" panose="020B0604030504040204" pitchFamily="34" charset="0"/>
                <a:sym typeface="Tahoma Bold"/>
              </a:rPr>
              <a:t>AnalysisException</a:t>
            </a:r>
            <a:r>
              <a:rPr lang="en-US" sz="3000" b="1">
                <a:solidFill>
                  <a:srgbClr val="D62828"/>
                </a:solidFill>
                <a:latin typeface="Tahoma" panose="020B0604030504040204" pitchFamily="34" charset="0"/>
                <a:ea typeface="Tahoma" panose="020B0604030504040204" pitchFamily="34" charset="0"/>
                <a:cs typeface="Tahoma" panose="020B0604030504040204" pitchFamily="34" charset="0"/>
                <a:sym typeface="Tahoma Bold"/>
              </a:rPr>
              <a:t>: A schema mismatch detected…</a:t>
            </a:r>
          </a:p>
        </p:txBody>
      </p:sp>
      <p:sp>
        <p:nvSpPr>
          <p:cNvPr id="25" name="TextBox 25"/>
          <p:cNvSpPr txBox="1"/>
          <p:nvPr/>
        </p:nvSpPr>
        <p:spPr>
          <a:xfrm>
            <a:off x="9385378" y="6413443"/>
            <a:ext cx="8260567" cy="482953"/>
          </a:xfrm>
          <a:prstGeom prst="rect">
            <a:avLst/>
          </a:prstGeom>
        </p:spPr>
        <p:txBody>
          <a:bodyPr lIns="0" tIns="0" rIns="0" bIns="0" rtlCol="0" anchor="t">
            <a:spAutoFit/>
          </a:bodyPr>
          <a:lstStyle/>
          <a:p>
            <a:pPr algn="just">
              <a:lnSpc>
                <a:spcPts val="4200"/>
              </a:lnSpc>
            </a:pPr>
            <a:r>
              <a:rPr lang="en-US" sz="3000" err="1">
                <a:solidFill>
                  <a:srgbClr val="000000"/>
                </a:solidFill>
                <a:latin typeface="Tahoma"/>
                <a:ea typeface="Tahoma"/>
                <a:cs typeface="Tahoma"/>
                <a:sym typeface="Tahoma"/>
              </a:rPr>
              <a:t>Dùng</a:t>
            </a:r>
            <a:r>
              <a:rPr lang="en-US" sz="3000">
                <a:solidFill>
                  <a:srgbClr val="000000"/>
                </a:solidFill>
                <a:latin typeface="Tahoma"/>
                <a:ea typeface="Tahoma"/>
                <a:cs typeface="Tahoma"/>
                <a:sym typeface="Tahoma"/>
              </a:rPr>
              <a:t> </a:t>
            </a:r>
            <a:r>
              <a:rPr lang="en-US" sz="3000" err="1">
                <a:solidFill>
                  <a:srgbClr val="000000"/>
                </a:solidFill>
                <a:latin typeface="Tahoma"/>
                <a:ea typeface="Tahoma"/>
                <a:cs typeface="Tahoma"/>
                <a:sym typeface="Tahoma"/>
              </a:rPr>
              <a:t>câu</a:t>
            </a:r>
            <a:r>
              <a:rPr lang="en-US" sz="3000">
                <a:solidFill>
                  <a:srgbClr val="000000"/>
                </a:solidFill>
                <a:latin typeface="Tahoma"/>
                <a:ea typeface="Tahoma"/>
                <a:cs typeface="Tahoma"/>
                <a:sym typeface="Tahoma"/>
              </a:rPr>
              <a:t> </a:t>
            </a:r>
            <a:r>
              <a:rPr lang="en-US" sz="3000" err="1">
                <a:solidFill>
                  <a:srgbClr val="000000"/>
                </a:solidFill>
                <a:latin typeface="Tahoma"/>
                <a:ea typeface="Tahoma"/>
                <a:cs typeface="Tahoma"/>
                <a:sym typeface="Tahoma"/>
              </a:rPr>
              <a:t>lệnh</a:t>
            </a:r>
            <a:r>
              <a:rPr lang="en-US" sz="3000">
                <a:solidFill>
                  <a:srgbClr val="000000"/>
                </a:solidFill>
                <a:latin typeface="Tahoma"/>
                <a:ea typeface="Tahoma"/>
                <a:cs typeface="Tahoma"/>
                <a:sym typeface="Tahoma"/>
              </a:rPr>
              <a:t> </a:t>
            </a:r>
            <a:r>
              <a:rPr lang="en-US" sz="3000" b="1">
                <a:solidFill>
                  <a:srgbClr val="00BF63"/>
                </a:solidFill>
                <a:latin typeface="Tahoma" panose="020B0604030504040204" pitchFamily="34" charset="0"/>
                <a:ea typeface="Tahoma" panose="020B0604030504040204" pitchFamily="34" charset="0"/>
                <a:cs typeface="Tahoma" panose="020B0604030504040204" pitchFamily="34" charset="0"/>
                <a:sym typeface="Tahoma Bold"/>
              </a:rPr>
              <a:t>DESCRIBE</a:t>
            </a:r>
            <a:r>
              <a:rPr lang="en-US" sz="3000">
                <a:solidFill>
                  <a:srgbClr val="000000"/>
                </a:solidFill>
                <a:latin typeface="Tahoma"/>
                <a:ea typeface="Tahoma"/>
                <a:cs typeface="Tahoma"/>
                <a:sym typeface="Tahoma"/>
              </a:rPr>
              <a:t> </a:t>
            </a:r>
            <a:r>
              <a:rPr lang="en-US" sz="3000" err="1">
                <a:solidFill>
                  <a:srgbClr val="000000"/>
                </a:solidFill>
                <a:latin typeface="Tahoma"/>
                <a:ea typeface="Tahoma"/>
                <a:cs typeface="Tahoma"/>
                <a:sym typeface="Tahoma"/>
              </a:rPr>
              <a:t>để</a:t>
            </a:r>
            <a:r>
              <a:rPr lang="en-US" sz="3000">
                <a:solidFill>
                  <a:srgbClr val="000000"/>
                </a:solidFill>
                <a:latin typeface="Tahoma"/>
                <a:ea typeface="Tahoma"/>
                <a:cs typeface="Tahoma"/>
                <a:sym typeface="Tahoma"/>
              </a:rPr>
              <a:t> </a:t>
            </a:r>
            <a:r>
              <a:rPr lang="en-US" sz="3000" err="1">
                <a:solidFill>
                  <a:srgbClr val="000000"/>
                </a:solidFill>
                <a:latin typeface="Tahoma"/>
                <a:ea typeface="Tahoma"/>
                <a:cs typeface="Tahoma"/>
                <a:sym typeface="Tahoma"/>
              </a:rPr>
              <a:t>xem</a:t>
            </a:r>
            <a:r>
              <a:rPr lang="en-US" sz="3000">
                <a:solidFill>
                  <a:srgbClr val="000000"/>
                </a:solidFill>
                <a:latin typeface="Tahoma"/>
                <a:ea typeface="Tahoma"/>
                <a:cs typeface="Tahoma"/>
                <a:sym typeface="Tahoma"/>
              </a:rPr>
              <a:t> chi </a:t>
            </a:r>
            <a:r>
              <a:rPr lang="en-US" sz="3000" err="1">
                <a:solidFill>
                  <a:srgbClr val="000000"/>
                </a:solidFill>
                <a:latin typeface="Tahoma"/>
                <a:ea typeface="Tahoma"/>
                <a:cs typeface="Tahoma"/>
                <a:sym typeface="Tahoma"/>
              </a:rPr>
              <a:t>tiết</a:t>
            </a:r>
            <a:r>
              <a:rPr lang="en-US" sz="3000">
                <a:solidFill>
                  <a:srgbClr val="000000"/>
                </a:solidFill>
                <a:latin typeface="Tahoma"/>
                <a:ea typeface="Tahoma"/>
                <a:cs typeface="Tahoma"/>
                <a:sym typeface="Tahoma"/>
              </a:rPr>
              <a:t> </a:t>
            </a:r>
            <a:r>
              <a:rPr lang="en-US" sz="3000" err="1">
                <a:solidFill>
                  <a:srgbClr val="000000"/>
                </a:solidFill>
                <a:latin typeface="Tahoma"/>
                <a:ea typeface="Tahoma"/>
                <a:cs typeface="Tahoma"/>
                <a:sym typeface="Tahoma"/>
              </a:rPr>
              <a:t>bảng</a:t>
            </a:r>
            <a:endParaRPr lang="en-US" sz="3000">
              <a:solidFill>
                <a:srgbClr val="000000"/>
              </a:solidFill>
              <a:latin typeface="Tahoma"/>
              <a:ea typeface="Tahoma"/>
              <a:cs typeface="Tahoma"/>
              <a:sym typeface="Tahoma"/>
            </a:endParaRPr>
          </a:p>
        </p:txBody>
      </p:sp>
      <p:sp>
        <p:nvSpPr>
          <p:cNvPr id="26" name="TextBox 26"/>
          <p:cNvSpPr txBox="1"/>
          <p:nvPr/>
        </p:nvSpPr>
        <p:spPr>
          <a:xfrm>
            <a:off x="883433" y="4915235"/>
            <a:ext cx="7744256" cy="1047750"/>
          </a:xfrm>
          <a:prstGeom prst="rect">
            <a:avLst/>
          </a:prstGeom>
        </p:spPr>
        <p:txBody>
          <a:bodyPr lIns="0" tIns="0" rIns="0" bIns="0" rtlCol="0" anchor="t">
            <a:spAutoFit/>
          </a:bodyPr>
          <a:lstStyle/>
          <a:p>
            <a:pPr algn="l">
              <a:lnSpc>
                <a:spcPts val="4200"/>
              </a:lnSpc>
              <a:spcBef>
                <a:spcPct val="0"/>
              </a:spcBef>
            </a:pPr>
            <a:r>
              <a:rPr lang="en-US" sz="3000" err="1">
                <a:solidFill>
                  <a:srgbClr val="000000"/>
                </a:solidFill>
                <a:latin typeface="Tahoma"/>
                <a:ea typeface="Tahoma"/>
                <a:cs typeface="Tahoma"/>
                <a:sym typeface="Tahoma"/>
              </a:rPr>
              <a:t>Lỗi</a:t>
            </a:r>
            <a:r>
              <a:rPr lang="en-US" sz="3000">
                <a:solidFill>
                  <a:srgbClr val="000000"/>
                </a:solidFill>
                <a:latin typeface="Tahoma"/>
                <a:ea typeface="Tahoma"/>
                <a:cs typeface="Tahoma"/>
                <a:sym typeface="Tahoma"/>
              </a:rPr>
              <a:t> </a:t>
            </a:r>
            <a:r>
              <a:rPr lang="en-US" sz="3000" err="1">
                <a:solidFill>
                  <a:srgbClr val="000000"/>
                </a:solidFill>
                <a:latin typeface="Tahoma"/>
                <a:ea typeface="Tahoma"/>
                <a:cs typeface="Tahoma"/>
                <a:sym typeface="Tahoma"/>
              </a:rPr>
              <a:t>gặp</a:t>
            </a:r>
            <a:r>
              <a:rPr lang="en-US" sz="3000">
                <a:solidFill>
                  <a:srgbClr val="000000"/>
                </a:solidFill>
                <a:latin typeface="Tahoma"/>
                <a:ea typeface="Tahoma"/>
                <a:cs typeface="Tahoma"/>
                <a:sym typeface="Tahoma"/>
              </a:rPr>
              <a:t> </a:t>
            </a:r>
            <a:r>
              <a:rPr lang="en-US" sz="3000" err="1">
                <a:solidFill>
                  <a:srgbClr val="000000"/>
                </a:solidFill>
                <a:latin typeface="Tahoma"/>
                <a:ea typeface="Tahoma"/>
                <a:cs typeface="Tahoma"/>
                <a:sym typeface="Tahoma"/>
              </a:rPr>
              <a:t>phải</a:t>
            </a:r>
            <a:r>
              <a:rPr lang="en-US" sz="3000">
                <a:solidFill>
                  <a:srgbClr val="000000"/>
                </a:solidFill>
                <a:latin typeface="Tahoma"/>
                <a:ea typeface="Tahoma"/>
                <a:cs typeface="Tahoma"/>
                <a:sym typeface="Tahoma"/>
              </a:rPr>
              <a:t>: </a:t>
            </a:r>
            <a:r>
              <a:rPr lang="en-US" sz="3000" err="1">
                <a:solidFill>
                  <a:srgbClr val="000000"/>
                </a:solidFill>
                <a:latin typeface="Tahoma"/>
                <a:ea typeface="Tahoma"/>
                <a:cs typeface="Tahoma"/>
                <a:sym typeface="Tahoma"/>
              </a:rPr>
              <a:t>AnalysisException</a:t>
            </a:r>
            <a:r>
              <a:rPr lang="en-US" sz="3000">
                <a:solidFill>
                  <a:srgbClr val="000000"/>
                </a:solidFill>
                <a:latin typeface="Tahoma"/>
                <a:ea typeface="Tahoma"/>
                <a:cs typeface="Tahoma"/>
                <a:sym typeface="Tahoma"/>
              </a:rPr>
              <a:t>:</a:t>
            </a:r>
            <a:r>
              <a:rPr lang="en-US" sz="3000" b="1">
                <a:solidFill>
                  <a:srgbClr val="FF3131"/>
                </a:solidFill>
                <a:latin typeface="Tahoma" panose="020B0604030504040204" pitchFamily="34" charset="0"/>
                <a:ea typeface="Tahoma" panose="020B0604030504040204" pitchFamily="34" charset="0"/>
                <a:cs typeface="Tahoma" panose="020B0604030504040204" pitchFamily="34" charset="0"/>
                <a:sym typeface="Tahoma Bold"/>
              </a:rPr>
              <a:t> </a:t>
            </a:r>
            <a:r>
              <a:rPr lang="en-US" sz="3000" b="1">
                <a:solidFill>
                  <a:srgbClr val="D62828"/>
                </a:solidFill>
                <a:latin typeface="Tahoma" panose="020B0604030504040204" pitchFamily="34" charset="0"/>
                <a:ea typeface="Tahoma" panose="020B0604030504040204" pitchFamily="34" charset="0"/>
                <a:cs typeface="Tahoma" panose="020B0604030504040204" pitchFamily="34" charset="0"/>
                <a:sym typeface="Tahoma Bold"/>
              </a:rPr>
              <a:t>Table </a:t>
            </a:r>
            <a:r>
              <a:rPr lang="en-US" sz="3000" b="1" err="1">
                <a:solidFill>
                  <a:srgbClr val="D62828"/>
                </a:solidFill>
                <a:latin typeface="Tahoma" panose="020B0604030504040204" pitchFamily="34" charset="0"/>
                <a:ea typeface="Tahoma" panose="020B0604030504040204" pitchFamily="34" charset="0"/>
                <a:cs typeface="Tahoma" panose="020B0604030504040204" pitchFamily="34" charset="0"/>
                <a:sym typeface="Tahoma Bold"/>
              </a:rPr>
              <a:t>default.covid_nyt</a:t>
            </a:r>
            <a:r>
              <a:rPr lang="en-US" sz="3000" b="1">
                <a:solidFill>
                  <a:srgbClr val="D62828"/>
                </a:solidFill>
                <a:latin typeface="Tahoma" panose="020B0604030504040204" pitchFamily="34" charset="0"/>
                <a:ea typeface="Tahoma" panose="020B0604030504040204" pitchFamily="34" charset="0"/>
                <a:cs typeface="Tahoma" panose="020B0604030504040204" pitchFamily="34" charset="0"/>
                <a:sym typeface="Tahoma Bold"/>
              </a:rPr>
              <a:t> already exists</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026458" y="-698443"/>
            <a:ext cx="1396886" cy="1396886"/>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3972F0">
                    <a:alpha val="100000"/>
                  </a:srgbClr>
                </a:gs>
                <a:gs pos="100000">
                  <a:srgbClr val="1CDAFF">
                    <a:alpha val="100000"/>
                  </a:srgbClr>
                </a:gs>
              </a:gsLst>
              <a:lin ang="5400000"/>
            </a:gradFill>
          </p:spPr>
          <p:txBody>
            <a:bodyPr/>
            <a:lstStyle/>
            <a:p>
              <a:endParaRPr lang="en-US">
                <a:latin typeface="Tahoma" panose="020B0604030504040204" pitchFamily="34" charset="0"/>
              </a:endParaRPr>
            </a:p>
          </p:txBody>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latin typeface="Tahoma" panose="020B0604030504040204" pitchFamily="34" charset="0"/>
              </a:endParaRPr>
            </a:p>
          </p:txBody>
        </p:sp>
      </p:grpSp>
      <p:grpSp>
        <p:nvGrpSpPr>
          <p:cNvPr id="5" name="Group 5"/>
          <p:cNvGrpSpPr/>
          <p:nvPr/>
        </p:nvGrpSpPr>
        <p:grpSpPr>
          <a:xfrm>
            <a:off x="397194" y="9528902"/>
            <a:ext cx="2843208" cy="2843208"/>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3972F0">
                    <a:alpha val="100000"/>
                  </a:srgbClr>
                </a:gs>
                <a:gs pos="100000">
                  <a:srgbClr val="1CDAFF">
                    <a:alpha val="100000"/>
                  </a:srgbClr>
                </a:gs>
              </a:gsLst>
              <a:lin ang="5400000"/>
            </a:gradFill>
          </p:spPr>
          <p:txBody>
            <a:bodyPr/>
            <a:lstStyle/>
            <a:p>
              <a:endParaRPr lang="en-US">
                <a:latin typeface="Tahoma" panose="020B0604030504040204" pitchFamily="34" charset="0"/>
              </a:endParaRPr>
            </a:p>
          </p:txBody>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latin typeface="Tahoma" panose="020B0604030504040204" pitchFamily="34" charset="0"/>
              </a:endParaRPr>
            </a:p>
          </p:txBody>
        </p:sp>
      </p:grpSp>
      <p:sp>
        <p:nvSpPr>
          <p:cNvPr id="8" name="Freeform 8"/>
          <p:cNvSpPr/>
          <p:nvPr/>
        </p:nvSpPr>
        <p:spPr>
          <a:xfrm>
            <a:off x="-883433" y="4489895"/>
            <a:ext cx="1766866" cy="969568"/>
          </a:xfrm>
          <a:custGeom>
            <a:avLst/>
            <a:gdLst/>
            <a:ahLst/>
            <a:cxnLst/>
            <a:rect l="l" t="t" r="r" b="b"/>
            <a:pathLst>
              <a:path w="1766866" h="969568">
                <a:moveTo>
                  <a:pt x="0" y="0"/>
                </a:moveTo>
                <a:lnTo>
                  <a:pt x="1766866" y="0"/>
                </a:lnTo>
                <a:lnTo>
                  <a:pt x="1766866" y="969568"/>
                </a:lnTo>
                <a:lnTo>
                  <a:pt x="0" y="96956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latin typeface="Tahoma" panose="020B0604030504040204" pitchFamily="34" charset="0"/>
            </a:endParaRPr>
          </a:p>
        </p:txBody>
      </p:sp>
      <p:sp>
        <p:nvSpPr>
          <p:cNvPr id="9" name="Freeform 9"/>
          <p:cNvSpPr/>
          <p:nvPr/>
        </p:nvSpPr>
        <p:spPr>
          <a:xfrm rot="5400000">
            <a:off x="9501951" y="10278391"/>
            <a:ext cx="1766866" cy="969568"/>
          </a:xfrm>
          <a:custGeom>
            <a:avLst/>
            <a:gdLst/>
            <a:ahLst/>
            <a:cxnLst/>
            <a:rect l="l" t="t" r="r" b="b"/>
            <a:pathLst>
              <a:path w="1766866" h="969568">
                <a:moveTo>
                  <a:pt x="0" y="0"/>
                </a:moveTo>
                <a:lnTo>
                  <a:pt x="1766866" y="0"/>
                </a:lnTo>
                <a:lnTo>
                  <a:pt x="1766866" y="969567"/>
                </a:lnTo>
                <a:lnTo>
                  <a:pt x="0" y="96956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latin typeface="Tahoma" panose="020B0604030504040204" pitchFamily="34" charset="0"/>
            </a:endParaRPr>
          </a:p>
        </p:txBody>
      </p:sp>
      <p:grpSp>
        <p:nvGrpSpPr>
          <p:cNvPr id="10" name="Group 10"/>
          <p:cNvGrpSpPr/>
          <p:nvPr/>
        </p:nvGrpSpPr>
        <p:grpSpPr>
          <a:xfrm>
            <a:off x="17645944" y="-1278586"/>
            <a:ext cx="3352813" cy="12844173"/>
            <a:chOff x="0" y="0"/>
            <a:chExt cx="883046" cy="3382827"/>
          </a:xfrm>
        </p:grpSpPr>
        <p:sp>
          <p:nvSpPr>
            <p:cNvPr id="11" name="Freeform 11"/>
            <p:cNvSpPr/>
            <p:nvPr/>
          </p:nvSpPr>
          <p:spPr>
            <a:xfrm>
              <a:off x="0" y="0"/>
              <a:ext cx="883046" cy="3382827"/>
            </a:xfrm>
            <a:custGeom>
              <a:avLst/>
              <a:gdLst/>
              <a:ahLst/>
              <a:cxnLst/>
              <a:rect l="l" t="t" r="r" b="b"/>
              <a:pathLst>
                <a:path w="883046" h="3382827">
                  <a:moveTo>
                    <a:pt x="117763" y="0"/>
                  </a:moveTo>
                  <a:lnTo>
                    <a:pt x="765282" y="0"/>
                  </a:lnTo>
                  <a:cubicBezTo>
                    <a:pt x="830321" y="0"/>
                    <a:pt x="883046" y="52724"/>
                    <a:pt x="883046" y="117763"/>
                  </a:cubicBezTo>
                  <a:lnTo>
                    <a:pt x="883046" y="3265064"/>
                  </a:lnTo>
                  <a:cubicBezTo>
                    <a:pt x="883046" y="3296297"/>
                    <a:pt x="870638" y="3326250"/>
                    <a:pt x="848554" y="3348335"/>
                  </a:cubicBezTo>
                  <a:cubicBezTo>
                    <a:pt x="826469" y="3370420"/>
                    <a:pt x="796515" y="3382827"/>
                    <a:pt x="765282" y="3382827"/>
                  </a:cubicBezTo>
                  <a:lnTo>
                    <a:pt x="117763" y="3382827"/>
                  </a:lnTo>
                  <a:cubicBezTo>
                    <a:pt x="52724" y="3382827"/>
                    <a:pt x="0" y="3330103"/>
                    <a:pt x="0" y="3265064"/>
                  </a:cubicBezTo>
                  <a:lnTo>
                    <a:pt x="0" y="117763"/>
                  </a:lnTo>
                  <a:cubicBezTo>
                    <a:pt x="0" y="52724"/>
                    <a:pt x="52724" y="0"/>
                    <a:pt x="117763" y="0"/>
                  </a:cubicBezTo>
                  <a:close/>
                </a:path>
              </a:pathLst>
            </a:custGeom>
            <a:solidFill>
              <a:srgbClr val="3972F0"/>
            </a:solidFill>
          </p:spPr>
          <p:txBody>
            <a:bodyPr/>
            <a:lstStyle/>
            <a:p>
              <a:endParaRPr lang="en-US">
                <a:latin typeface="Tahoma" panose="020B0604030504040204" pitchFamily="34" charset="0"/>
              </a:endParaRPr>
            </a:p>
          </p:txBody>
        </p:sp>
        <p:sp>
          <p:nvSpPr>
            <p:cNvPr id="12" name="TextBox 12"/>
            <p:cNvSpPr txBox="1"/>
            <p:nvPr/>
          </p:nvSpPr>
          <p:spPr>
            <a:xfrm>
              <a:off x="0" y="-38100"/>
              <a:ext cx="883046" cy="3420927"/>
            </a:xfrm>
            <a:prstGeom prst="rect">
              <a:avLst/>
            </a:prstGeom>
          </p:spPr>
          <p:txBody>
            <a:bodyPr lIns="50800" tIns="50800" rIns="50800" bIns="50800" rtlCol="0" anchor="ctr"/>
            <a:lstStyle/>
            <a:p>
              <a:pPr algn="ctr">
                <a:lnSpc>
                  <a:spcPts val="2659"/>
                </a:lnSpc>
              </a:pPr>
              <a:endParaRPr>
                <a:latin typeface="Tahoma" panose="020B0604030504040204" pitchFamily="34" charset="0"/>
              </a:endParaRPr>
            </a:p>
          </p:txBody>
        </p:sp>
      </p:grpSp>
      <p:sp>
        <p:nvSpPr>
          <p:cNvPr id="13" name="Freeform 13"/>
          <p:cNvSpPr/>
          <p:nvPr/>
        </p:nvSpPr>
        <p:spPr>
          <a:xfrm rot="2599173">
            <a:off x="14935493" y="405716"/>
            <a:ext cx="635068" cy="585453"/>
          </a:xfrm>
          <a:custGeom>
            <a:avLst/>
            <a:gdLst/>
            <a:ahLst/>
            <a:cxnLst/>
            <a:rect l="l" t="t" r="r" b="b"/>
            <a:pathLst>
              <a:path w="635068" h="585453">
                <a:moveTo>
                  <a:pt x="0" y="0"/>
                </a:moveTo>
                <a:lnTo>
                  <a:pt x="635068" y="0"/>
                </a:lnTo>
                <a:lnTo>
                  <a:pt x="635068" y="585454"/>
                </a:lnTo>
                <a:lnTo>
                  <a:pt x="0" y="585454"/>
                </a:lnTo>
                <a:lnTo>
                  <a:pt x="0" y="0"/>
                </a:lnTo>
                <a:close/>
              </a:path>
            </a:pathLst>
          </a:custGeom>
          <a:blipFill>
            <a:blip r:embed="rId4">
              <a:extLst>
                <a:ext uri="{96DAC541-7B7A-43D3-8B79-37D633B846F1}">
                  <asvg:svgBlip xmlns:asvg="http://schemas.microsoft.com/office/drawing/2016/SVG/main" r:embed="rId5"/>
                </a:ext>
              </a:extLst>
            </a:blip>
            <a:stretch>
              <a:fillRect l="-31484" t="-39236" r="-39297" b="-46019"/>
            </a:stretch>
          </a:blipFill>
        </p:spPr>
        <p:txBody>
          <a:bodyPr/>
          <a:lstStyle/>
          <a:p>
            <a:endParaRPr lang="en-US">
              <a:latin typeface="Tahoma" panose="020B0604030504040204" pitchFamily="34" charset="0"/>
            </a:endParaRPr>
          </a:p>
        </p:txBody>
      </p:sp>
      <p:sp>
        <p:nvSpPr>
          <p:cNvPr id="14" name="Freeform 14"/>
          <p:cNvSpPr/>
          <p:nvPr/>
        </p:nvSpPr>
        <p:spPr>
          <a:xfrm>
            <a:off x="1149389" y="3580010"/>
            <a:ext cx="7131585" cy="3053644"/>
          </a:xfrm>
          <a:custGeom>
            <a:avLst/>
            <a:gdLst/>
            <a:ahLst/>
            <a:cxnLst/>
            <a:rect l="l" t="t" r="r" b="b"/>
            <a:pathLst>
              <a:path w="7131585" h="3053644">
                <a:moveTo>
                  <a:pt x="0" y="0"/>
                </a:moveTo>
                <a:lnTo>
                  <a:pt x="7131585" y="0"/>
                </a:lnTo>
                <a:lnTo>
                  <a:pt x="7131585" y="3053644"/>
                </a:lnTo>
                <a:lnTo>
                  <a:pt x="0" y="3053644"/>
                </a:lnTo>
                <a:lnTo>
                  <a:pt x="0" y="0"/>
                </a:lnTo>
                <a:close/>
              </a:path>
            </a:pathLst>
          </a:custGeom>
          <a:blipFill>
            <a:blip r:embed="rId6"/>
            <a:stretch>
              <a:fillRect t="-1588" b="-1588"/>
            </a:stretch>
          </a:blipFill>
        </p:spPr>
        <p:txBody>
          <a:bodyPr/>
          <a:lstStyle/>
          <a:p>
            <a:endParaRPr lang="en-US">
              <a:latin typeface="Tahoma" panose="020B0604030504040204" pitchFamily="34" charset="0"/>
            </a:endParaRPr>
          </a:p>
        </p:txBody>
      </p:sp>
      <p:sp>
        <p:nvSpPr>
          <p:cNvPr id="15" name="TextBox 15"/>
          <p:cNvSpPr txBox="1"/>
          <p:nvPr/>
        </p:nvSpPr>
        <p:spPr>
          <a:xfrm>
            <a:off x="1209442" y="2546751"/>
            <a:ext cx="7131585" cy="482953"/>
          </a:xfrm>
          <a:prstGeom prst="rect">
            <a:avLst/>
          </a:prstGeom>
        </p:spPr>
        <p:txBody>
          <a:bodyPr lIns="0" tIns="0" rIns="0" bIns="0" rtlCol="0" anchor="t">
            <a:spAutoFit/>
          </a:bodyPr>
          <a:lstStyle/>
          <a:p>
            <a:pPr algn="just">
              <a:lnSpc>
                <a:spcPts val="4200"/>
              </a:lnSpc>
            </a:pPr>
            <a:r>
              <a:rPr lang="en-US" sz="3000" b="1" err="1">
                <a:solidFill>
                  <a:srgbClr val="000000"/>
                </a:solidFill>
                <a:latin typeface="Tahoma" panose="020B0604030504040204" pitchFamily="34" charset="0"/>
                <a:ea typeface="Tahoma" panose="020B0604030504040204" pitchFamily="34" charset="0"/>
                <a:cs typeface="Tahoma" panose="020B0604030504040204" pitchFamily="34" charset="0"/>
                <a:sym typeface="Tahoma Bold"/>
              </a:rPr>
              <a:t>Giải</a:t>
            </a:r>
            <a:r>
              <a:rPr lang="en-US" sz="3000" b="1">
                <a:solidFill>
                  <a:srgbClr val="000000"/>
                </a:solidFill>
                <a:latin typeface="Tahoma" panose="020B0604030504040204" pitchFamily="34" charset="0"/>
                <a:ea typeface="Tahoma" panose="020B0604030504040204" pitchFamily="34" charset="0"/>
                <a:cs typeface="Tahoma" panose="020B0604030504040204" pitchFamily="34" charset="0"/>
                <a:sym typeface="Tahoma Bold"/>
              </a:rPr>
              <a:t> </a:t>
            </a:r>
            <a:r>
              <a:rPr lang="en-US" sz="3000" b="1" err="1">
                <a:solidFill>
                  <a:srgbClr val="000000"/>
                </a:solidFill>
                <a:latin typeface="Tahoma" panose="020B0604030504040204" pitchFamily="34" charset="0"/>
                <a:ea typeface="Tahoma" panose="020B0604030504040204" pitchFamily="34" charset="0"/>
                <a:cs typeface="Tahoma" panose="020B0604030504040204" pitchFamily="34" charset="0"/>
                <a:sym typeface="Tahoma Bold"/>
              </a:rPr>
              <a:t>pháp</a:t>
            </a:r>
            <a:r>
              <a:rPr lang="en-US" sz="3000" b="1">
                <a:solidFill>
                  <a:srgbClr val="000000"/>
                </a:solidFill>
                <a:latin typeface="Tahoma" panose="020B0604030504040204" pitchFamily="34" charset="0"/>
                <a:ea typeface="Tahoma" panose="020B0604030504040204" pitchFamily="34" charset="0"/>
                <a:cs typeface="Tahoma" panose="020B0604030504040204" pitchFamily="34" charset="0"/>
                <a:sym typeface="Tahoma Bold"/>
              </a:rPr>
              <a:t> 1:</a:t>
            </a:r>
            <a:r>
              <a:rPr lang="en-US" sz="3000">
                <a:solidFill>
                  <a:srgbClr val="000000"/>
                </a:solidFill>
                <a:latin typeface="Tahoma"/>
                <a:ea typeface="Tahoma"/>
                <a:cs typeface="Tahoma"/>
                <a:sym typeface="Tahoma"/>
              </a:rPr>
              <a:t> </a:t>
            </a:r>
            <a:r>
              <a:rPr lang="en-US" sz="3000" err="1">
                <a:solidFill>
                  <a:srgbClr val="000000"/>
                </a:solidFill>
                <a:latin typeface="Tahoma"/>
                <a:ea typeface="Tahoma"/>
                <a:cs typeface="Tahoma"/>
                <a:sym typeface="Tahoma"/>
              </a:rPr>
              <a:t>Thêm</a:t>
            </a:r>
            <a:r>
              <a:rPr lang="en-US" sz="3000">
                <a:solidFill>
                  <a:srgbClr val="000000"/>
                </a:solidFill>
                <a:latin typeface="Tahoma"/>
                <a:ea typeface="Tahoma"/>
                <a:cs typeface="Tahoma"/>
                <a:sym typeface="Tahoma"/>
              </a:rPr>
              <a:t> </a:t>
            </a:r>
            <a:r>
              <a:rPr lang="en-US" sz="3000" err="1">
                <a:solidFill>
                  <a:srgbClr val="000000"/>
                </a:solidFill>
                <a:latin typeface="Tahoma"/>
                <a:ea typeface="Tahoma"/>
                <a:cs typeface="Tahoma"/>
                <a:sym typeface="Tahoma"/>
              </a:rPr>
              <a:t>cột</a:t>
            </a:r>
            <a:r>
              <a:rPr lang="en-US" sz="3000">
                <a:solidFill>
                  <a:srgbClr val="000000"/>
                </a:solidFill>
                <a:latin typeface="Tahoma"/>
                <a:ea typeface="Tahoma"/>
                <a:cs typeface="Tahoma"/>
                <a:sym typeface="Tahoma"/>
              </a:rPr>
              <a:t> </a:t>
            </a:r>
            <a:r>
              <a:rPr lang="en-US" sz="3000" err="1">
                <a:solidFill>
                  <a:srgbClr val="000000"/>
                </a:solidFill>
                <a:latin typeface="Tahoma"/>
                <a:ea typeface="Tahoma"/>
                <a:cs typeface="Tahoma"/>
                <a:sym typeface="Tahoma"/>
              </a:rPr>
              <a:t>một</a:t>
            </a:r>
            <a:r>
              <a:rPr lang="en-US" sz="3000">
                <a:solidFill>
                  <a:srgbClr val="000000"/>
                </a:solidFill>
                <a:latin typeface="Tahoma"/>
                <a:ea typeface="Tahoma"/>
                <a:cs typeface="Tahoma"/>
                <a:sym typeface="Tahoma"/>
              </a:rPr>
              <a:t> </a:t>
            </a:r>
            <a:r>
              <a:rPr lang="en-US" sz="3000" err="1">
                <a:solidFill>
                  <a:srgbClr val="000000"/>
                </a:solidFill>
                <a:latin typeface="Tahoma"/>
                <a:ea typeface="Tahoma"/>
                <a:cs typeface="Tahoma"/>
                <a:sym typeface="Tahoma"/>
              </a:rPr>
              <a:t>cách</a:t>
            </a:r>
            <a:r>
              <a:rPr lang="en-US" sz="3000">
                <a:solidFill>
                  <a:srgbClr val="000000"/>
                </a:solidFill>
                <a:latin typeface="Tahoma"/>
                <a:ea typeface="Tahoma"/>
                <a:cs typeface="Tahoma"/>
                <a:sym typeface="Tahoma"/>
              </a:rPr>
              <a:t> </a:t>
            </a:r>
            <a:r>
              <a:rPr lang="en-US" sz="3000" err="1">
                <a:solidFill>
                  <a:srgbClr val="000000"/>
                </a:solidFill>
                <a:latin typeface="Tahoma"/>
                <a:ea typeface="Tahoma"/>
                <a:cs typeface="Tahoma"/>
                <a:sym typeface="Tahoma"/>
              </a:rPr>
              <a:t>rõ</a:t>
            </a:r>
            <a:r>
              <a:rPr lang="en-US" sz="3000">
                <a:solidFill>
                  <a:srgbClr val="000000"/>
                </a:solidFill>
                <a:latin typeface="Tahoma"/>
                <a:ea typeface="Tahoma"/>
                <a:cs typeface="Tahoma"/>
                <a:sym typeface="Tahoma"/>
              </a:rPr>
              <a:t> </a:t>
            </a:r>
            <a:r>
              <a:rPr lang="en-US" sz="3000" err="1">
                <a:solidFill>
                  <a:srgbClr val="000000"/>
                </a:solidFill>
                <a:latin typeface="Tahoma"/>
                <a:ea typeface="Tahoma"/>
                <a:cs typeface="Tahoma"/>
                <a:sym typeface="Tahoma"/>
              </a:rPr>
              <a:t>ràng</a:t>
            </a:r>
            <a:endParaRPr lang="en-US" sz="3000">
              <a:solidFill>
                <a:srgbClr val="000000"/>
              </a:solidFill>
              <a:latin typeface="Tahoma"/>
              <a:ea typeface="Tahoma"/>
              <a:cs typeface="Tahoma"/>
              <a:sym typeface="Tahoma"/>
            </a:endParaRPr>
          </a:p>
        </p:txBody>
      </p:sp>
      <p:sp>
        <p:nvSpPr>
          <p:cNvPr id="16" name="TextBox 16"/>
          <p:cNvSpPr txBox="1"/>
          <p:nvPr/>
        </p:nvSpPr>
        <p:spPr>
          <a:xfrm>
            <a:off x="4231303" y="962025"/>
            <a:ext cx="9825394" cy="563488"/>
          </a:xfrm>
          <a:prstGeom prst="rect">
            <a:avLst/>
          </a:prstGeom>
        </p:spPr>
        <p:txBody>
          <a:bodyPr lIns="0" tIns="0" rIns="0" bIns="0" rtlCol="0" anchor="t">
            <a:spAutoFit/>
          </a:bodyPr>
          <a:lstStyle/>
          <a:p>
            <a:pPr algn="ctr">
              <a:lnSpc>
                <a:spcPts val="4900"/>
              </a:lnSpc>
              <a:spcBef>
                <a:spcPct val="0"/>
              </a:spcBef>
            </a:pPr>
            <a:r>
              <a:rPr lang="en-US" sz="3500" b="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Alternatives to Automatic Schema Evolution</a:t>
            </a:r>
          </a:p>
        </p:txBody>
      </p:sp>
      <p:sp>
        <p:nvSpPr>
          <p:cNvPr id="17" name="Freeform 17"/>
          <p:cNvSpPr/>
          <p:nvPr/>
        </p:nvSpPr>
        <p:spPr>
          <a:xfrm>
            <a:off x="8669559" y="3580010"/>
            <a:ext cx="8710430" cy="3495060"/>
          </a:xfrm>
          <a:custGeom>
            <a:avLst/>
            <a:gdLst/>
            <a:ahLst/>
            <a:cxnLst/>
            <a:rect l="l" t="t" r="r" b="b"/>
            <a:pathLst>
              <a:path w="8710430" h="3495060">
                <a:moveTo>
                  <a:pt x="0" y="0"/>
                </a:moveTo>
                <a:lnTo>
                  <a:pt x="8710430" y="0"/>
                </a:lnTo>
                <a:lnTo>
                  <a:pt x="8710430" y="3495060"/>
                </a:lnTo>
                <a:lnTo>
                  <a:pt x="0" y="3495060"/>
                </a:lnTo>
                <a:lnTo>
                  <a:pt x="0" y="0"/>
                </a:lnTo>
                <a:close/>
              </a:path>
            </a:pathLst>
          </a:custGeom>
          <a:blipFill>
            <a:blip r:embed="rId7"/>
            <a:stretch>
              <a:fillRect/>
            </a:stretch>
          </a:blipFill>
        </p:spPr>
        <p:txBody>
          <a:bodyPr/>
          <a:lstStyle/>
          <a:p>
            <a:endParaRPr lang="en-US">
              <a:latin typeface="Tahoma" panose="020B0604030504040204" pitchFamily="34" charset="0"/>
            </a:endParaRPr>
          </a:p>
        </p:txBody>
      </p:sp>
      <p:sp>
        <p:nvSpPr>
          <p:cNvPr id="18" name="TextBox 18"/>
          <p:cNvSpPr txBox="1"/>
          <p:nvPr/>
        </p:nvSpPr>
        <p:spPr>
          <a:xfrm>
            <a:off x="8669559" y="2546751"/>
            <a:ext cx="7726828" cy="482953"/>
          </a:xfrm>
          <a:prstGeom prst="rect">
            <a:avLst/>
          </a:prstGeom>
        </p:spPr>
        <p:txBody>
          <a:bodyPr lIns="0" tIns="0" rIns="0" bIns="0" rtlCol="0" anchor="t">
            <a:spAutoFit/>
          </a:bodyPr>
          <a:lstStyle/>
          <a:p>
            <a:pPr algn="just">
              <a:lnSpc>
                <a:spcPts val="4200"/>
              </a:lnSpc>
            </a:pPr>
            <a:r>
              <a:rPr lang="en-US" sz="3000" b="1" err="1">
                <a:solidFill>
                  <a:srgbClr val="000000"/>
                </a:solidFill>
                <a:latin typeface="Tahoma" panose="020B0604030504040204" pitchFamily="34" charset="0"/>
                <a:ea typeface="Tahoma" panose="020B0604030504040204" pitchFamily="34" charset="0"/>
                <a:cs typeface="Tahoma" panose="020B0604030504040204" pitchFamily="34" charset="0"/>
                <a:sym typeface="Tahoma Bold"/>
              </a:rPr>
              <a:t>Giải</a:t>
            </a:r>
            <a:r>
              <a:rPr lang="en-US" sz="3000" b="1">
                <a:solidFill>
                  <a:srgbClr val="000000"/>
                </a:solidFill>
                <a:latin typeface="Tahoma" panose="020B0604030504040204" pitchFamily="34" charset="0"/>
                <a:ea typeface="Tahoma" panose="020B0604030504040204" pitchFamily="34" charset="0"/>
                <a:cs typeface="Tahoma" panose="020B0604030504040204" pitchFamily="34" charset="0"/>
                <a:sym typeface="Tahoma Bold"/>
              </a:rPr>
              <a:t> </a:t>
            </a:r>
            <a:r>
              <a:rPr lang="en-US" sz="3000" b="1" err="1">
                <a:solidFill>
                  <a:srgbClr val="000000"/>
                </a:solidFill>
                <a:latin typeface="Tahoma" panose="020B0604030504040204" pitchFamily="34" charset="0"/>
                <a:ea typeface="Tahoma" panose="020B0604030504040204" pitchFamily="34" charset="0"/>
                <a:cs typeface="Tahoma" panose="020B0604030504040204" pitchFamily="34" charset="0"/>
                <a:sym typeface="Tahoma Bold"/>
              </a:rPr>
              <a:t>pháp</a:t>
            </a:r>
            <a:r>
              <a:rPr lang="en-US" sz="3000" b="1">
                <a:solidFill>
                  <a:srgbClr val="000000"/>
                </a:solidFill>
                <a:latin typeface="Tahoma" panose="020B0604030504040204" pitchFamily="34" charset="0"/>
                <a:ea typeface="Tahoma" panose="020B0604030504040204" pitchFamily="34" charset="0"/>
                <a:cs typeface="Tahoma" panose="020B0604030504040204" pitchFamily="34" charset="0"/>
                <a:sym typeface="Tahoma Bold"/>
              </a:rPr>
              <a:t> 2:</a:t>
            </a:r>
            <a:r>
              <a:rPr lang="en-US" sz="3000">
                <a:solidFill>
                  <a:srgbClr val="000000"/>
                </a:solidFill>
                <a:latin typeface="Tahoma"/>
                <a:ea typeface="Tahoma"/>
                <a:cs typeface="Tahoma"/>
                <a:sym typeface="Tahoma"/>
              </a:rPr>
              <a:t> </a:t>
            </a:r>
            <a:r>
              <a:rPr lang="en-US" sz="3000" err="1">
                <a:solidFill>
                  <a:srgbClr val="000000"/>
                </a:solidFill>
                <a:latin typeface="Tahoma"/>
                <a:ea typeface="Tahoma"/>
                <a:cs typeface="Tahoma"/>
                <a:sym typeface="Tahoma"/>
              </a:rPr>
              <a:t>Tắt</a:t>
            </a:r>
            <a:r>
              <a:rPr lang="en-US" sz="3000">
                <a:solidFill>
                  <a:srgbClr val="000000"/>
                </a:solidFill>
                <a:latin typeface="Tahoma"/>
                <a:ea typeface="Tahoma"/>
                <a:cs typeface="Tahoma"/>
                <a:sym typeface="Tahoma"/>
              </a:rPr>
              <a:t> Schema Evolution </a:t>
            </a:r>
            <a:r>
              <a:rPr lang="en-US" sz="3000" err="1">
                <a:solidFill>
                  <a:srgbClr val="000000"/>
                </a:solidFill>
                <a:latin typeface="Tahoma"/>
                <a:ea typeface="Tahoma"/>
                <a:cs typeface="Tahoma"/>
                <a:sym typeface="Tahoma"/>
              </a:rPr>
              <a:t>tự</a:t>
            </a:r>
            <a:r>
              <a:rPr lang="en-US" sz="3000">
                <a:solidFill>
                  <a:srgbClr val="000000"/>
                </a:solidFill>
                <a:latin typeface="Tahoma"/>
                <a:ea typeface="Tahoma"/>
                <a:cs typeface="Tahoma"/>
                <a:sym typeface="Tahoma"/>
              </a:rPr>
              <a:t> </a:t>
            </a:r>
            <a:r>
              <a:rPr lang="en-US" sz="3000" err="1">
                <a:solidFill>
                  <a:srgbClr val="000000"/>
                </a:solidFill>
                <a:latin typeface="Tahoma"/>
                <a:ea typeface="Tahoma"/>
                <a:cs typeface="Tahoma"/>
                <a:sym typeface="Tahoma"/>
              </a:rPr>
              <a:t>động</a:t>
            </a:r>
            <a:endParaRPr lang="en-US" sz="3000">
              <a:solidFill>
                <a:srgbClr val="000000"/>
              </a:solidFill>
              <a:latin typeface="Tahoma"/>
              <a:ea typeface="Tahoma"/>
              <a:cs typeface="Tahoma"/>
              <a:sym typeface="Tahoma"/>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026458" y="-698443"/>
            <a:ext cx="1396886" cy="1396886"/>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3972F0">
                    <a:alpha val="100000"/>
                  </a:srgbClr>
                </a:gs>
                <a:gs pos="100000">
                  <a:srgbClr val="1CDAFF">
                    <a:alpha val="100000"/>
                  </a:srgbClr>
                </a:gs>
              </a:gsLst>
              <a:lin ang="5400000"/>
            </a:gradFill>
          </p:spPr>
          <p:txBody>
            <a:bodyPr/>
            <a:lstStyle/>
            <a:p>
              <a:endParaRPr lang="en-US">
                <a:latin typeface="Tahoma" panose="020B0604030504040204" pitchFamily="34" charset="0"/>
              </a:endParaRPr>
            </a:p>
          </p:txBody>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latin typeface="Tahoma" panose="020B0604030504040204" pitchFamily="34" charset="0"/>
              </a:endParaRPr>
            </a:p>
          </p:txBody>
        </p:sp>
      </p:grpSp>
      <p:grpSp>
        <p:nvGrpSpPr>
          <p:cNvPr id="5" name="Group 5"/>
          <p:cNvGrpSpPr/>
          <p:nvPr/>
        </p:nvGrpSpPr>
        <p:grpSpPr>
          <a:xfrm>
            <a:off x="16723469" y="4445057"/>
            <a:ext cx="1396886" cy="1396886"/>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3972F0">
                    <a:alpha val="100000"/>
                  </a:srgbClr>
                </a:gs>
                <a:gs pos="100000">
                  <a:srgbClr val="1CDAFF">
                    <a:alpha val="100000"/>
                  </a:srgbClr>
                </a:gs>
              </a:gsLst>
              <a:lin ang="5400000"/>
            </a:gradFill>
          </p:spPr>
          <p:txBody>
            <a:bodyPr/>
            <a:lstStyle/>
            <a:p>
              <a:endParaRPr lang="en-US">
                <a:latin typeface="Tahoma" panose="020B0604030504040204" pitchFamily="34" charset="0"/>
              </a:endParaRPr>
            </a:p>
          </p:txBody>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latin typeface="Tahoma" panose="020B0604030504040204" pitchFamily="34" charset="0"/>
              </a:endParaRPr>
            </a:p>
          </p:txBody>
        </p:sp>
      </p:grpSp>
      <p:grpSp>
        <p:nvGrpSpPr>
          <p:cNvPr id="8" name="Group 8"/>
          <p:cNvGrpSpPr/>
          <p:nvPr/>
        </p:nvGrpSpPr>
        <p:grpSpPr>
          <a:xfrm>
            <a:off x="397194" y="9528902"/>
            <a:ext cx="2843208" cy="2843208"/>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3972F0">
                    <a:alpha val="100000"/>
                  </a:srgbClr>
                </a:gs>
                <a:gs pos="100000">
                  <a:srgbClr val="1CDAFF">
                    <a:alpha val="100000"/>
                  </a:srgbClr>
                </a:gs>
              </a:gsLst>
              <a:lin ang="5400000"/>
            </a:gradFill>
          </p:spPr>
          <p:txBody>
            <a:bodyPr/>
            <a:lstStyle/>
            <a:p>
              <a:endParaRPr lang="en-US">
                <a:latin typeface="Tahoma" panose="020B0604030504040204" pitchFamily="34" charset="0"/>
              </a:endParaRPr>
            </a:p>
          </p:txBody>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latin typeface="Tahoma" panose="020B0604030504040204" pitchFamily="34" charset="0"/>
              </a:endParaRPr>
            </a:p>
          </p:txBody>
        </p:sp>
      </p:grpSp>
      <p:sp>
        <p:nvSpPr>
          <p:cNvPr id="11" name="Freeform 11"/>
          <p:cNvSpPr/>
          <p:nvPr/>
        </p:nvSpPr>
        <p:spPr>
          <a:xfrm>
            <a:off x="-883433" y="4489895"/>
            <a:ext cx="1766866" cy="969568"/>
          </a:xfrm>
          <a:custGeom>
            <a:avLst/>
            <a:gdLst/>
            <a:ahLst/>
            <a:cxnLst/>
            <a:rect l="l" t="t" r="r" b="b"/>
            <a:pathLst>
              <a:path w="1766866" h="969568">
                <a:moveTo>
                  <a:pt x="0" y="0"/>
                </a:moveTo>
                <a:lnTo>
                  <a:pt x="1766866" y="0"/>
                </a:lnTo>
                <a:lnTo>
                  <a:pt x="1766866" y="969568"/>
                </a:lnTo>
                <a:lnTo>
                  <a:pt x="0" y="96956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latin typeface="Tahoma" panose="020B0604030504040204" pitchFamily="34" charset="0"/>
            </a:endParaRPr>
          </a:p>
        </p:txBody>
      </p:sp>
      <p:sp>
        <p:nvSpPr>
          <p:cNvPr id="12" name="Freeform 12"/>
          <p:cNvSpPr/>
          <p:nvPr/>
        </p:nvSpPr>
        <p:spPr>
          <a:xfrm rot="5400000">
            <a:off x="9356684" y="9414083"/>
            <a:ext cx="1766866" cy="969568"/>
          </a:xfrm>
          <a:custGeom>
            <a:avLst/>
            <a:gdLst/>
            <a:ahLst/>
            <a:cxnLst/>
            <a:rect l="l" t="t" r="r" b="b"/>
            <a:pathLst>
              <a:path w="1766866" h="969568">
                <a:moveTo>
                  <a:pt x="0" y="0"/>
                </a:moveTo>
                <a:lnTo>
                  <a:pt x="1766867" y="0"/>
                </a:lnTo>
                <a:lnTo>
                  <a:pt x="1766867" y="969568"/>
                </a:lnTo>
                <a:lnTo>
                  <a:pt x="0" y="96956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latin typeface="Tahoma" panose="020B0604030504040204" pitchFamily="34" charset="0"/>
            </a:endParaRPr>
          </a:p>
        </p:txBody>
      </p:sp>
      <p:grpSp>
        <p:nvGrpSpPr>
          <p:cNvPr id="13" name="Group 13"/>
          <p:cNvGrpSpPr/>
          <p:nvPr/>
        </p:nvGrpSpPr>
        <p:grpSpPr>
          <a:xfrm>
            <a:off x="17645944" y="-1278586"/>
            <a:ext cx="3352813" cy="12844173"/>
            <a:chOff x="0" y="0"/>
            <a:chExt cx="883046" cy="3382827"/>
          </a:xfrm>
        </p:grpSpPr>
        <p:sp>
          <p:nvSpPr>
            <p:cNvPr id="14" name="Freeform 14"/>
            <p:cNvSpPr/>
            <p:nvPr/>
          </p:nvSpPr>
          <p:spPr>
            <a:xfrm>
              <a:off x="0" y="0"/>
              <a:ext cx="883046" cy="3382827"/>
            </a:xfrm>
            <a:custGeom>
              <a:avLst/>
              <a:gdLst/>
              <a:ahLst/>
              <a:cxnLst/>
              <a:rect l="l" t="t" r="r" b="b"/>
              <a:pathLst>
                <a:path w="883046" h="3382827">
                  <a:moveTo>
                    <a:pt x="117763" y="0"/>
                  </a:moveTo>
                  <a:lnTo>
                    <a:pt x="765282" y="0"/>
                  </a:lnTo>
                  <a:cubicBezTo>
                    <a:pt x="830321" y="0"/>
                    <a:pt x="883046" y="52724"/>
                    <a:pt x="883046" y="117763"/>
                  </a:cubicBezTo>
                  <a:lnTo>
                    <a:pt x="883046" y="3265064"/>
                  </a:lnTo>
                  <a:cubicBezTo>
                    <a:pt x="883046" y="3296297"/>
                    <a:pt x="870638" y="3326250"/>
                    <a:pt x="848554" y="3348335"/>
                  </a:cubicBezTo>
                  <a:cubicBezTo>
                    <a:pt x="826469" y="3370420"/>
                    <a:pt x="796515" y="3382827"/>
                    <a:pt x="765282" y="3382827"/>
                  </a:cubicBezTo>
                  <a:lnTo>
                    <a:pt x="117763" y="3382827"/>
                  </a:lnTo>
                  <a:cubicBezTo>
                    <a:pt x="52724" y="3382827"/>
                    <a:pt x="0" y="3330103"/>
                    <a:pt x="0" y="3265064"/>
                  </a:cubicBezTo>
                  <a:lnTo>
                    <a:pt x="0" y="117763"/>
                  </a:lnTo>
                  <a:cubicBezTo>
                    <a:pt x="0" y="52724"/>
                    <a:pt x="52724" y="0"/>
                    <a:pt x="117763" y="0"/>
                  </a:cubicBezTo>
                  <a:close/>
                </a:path>
              </a:pathLst>
            </a:custGeom>
            <a:solidFill>
              <a:srgbClr val="3972F0"/>
            </a:solidFill>
          </p:spPr>
          <p:txBody>
            <a:bodyPr/>
            <a:lstStyle/>
            <a:p>
              <a:endParaRPr lang="en-US">
                <a:latin typeface="Tahoma" panose="020B0604030504040204" pitchFamily="34" charset="0"/>
              </a:endParaRPr>
            </a:p>
          </p:txBody>
        </p:sp>
        <p:sp>
          <p:nvSpPr>
            <p:cNvPr id="15" name="TextBox 15"/>
            <p:cNvSpPr txBox="1"/>
            <p:nvPr/>
          </p:nvSpPr>
          <p:spPr>
            <a:xfrm>
              <a:off x="0" y="-38100"/>
              <a:ext cx="883046" cy="3420927"/>
            </a:xfrm>
            <a:prstGeom prst="rect">
              <a:avLst/>
            </a:prstGeom>
          </p:spPr>
          <p:txBody>
            <a:bodyPr lIns="50800" tIns="50800" rIns="50800" bIns="50800" rtlCol="0" anchor="ctr"/>
            <a:lstStyle/>
            <a:p>
              <a:pPr algn="ctr">
                <a:lnSpc>
                  <a:spcPts val="2659"/>
                </a:lnSpc>
              </a:pPr>
              <a:endParaRPr>
                <a:latin typeface="Tahoma" panose="020B0604030504040204" pitchFamily="34" charset="0"/>
              </a:endParaRPr>
            </a:p>
          </p:txBody>
        </p:sp>
      </p:grpSp>
      <p:sp>
        <p:nvSpPr>
          <p:cNvPr id="16" name="Freeform 16"/>
          <p:cNvSpPr/>
          <p:nvPr/>
        </p:nvSpPr>
        <p:spPr>
          <a:xfrm rot="2599173">
            <a:off x="14935493" y="405716"/>
            <a:ext cx="635068" cy="585453"/>
          </a:xfrm>
          <a:custGeom>
            <a:avLst/>
            <a:gdLst/>
            <a:ahLst/>
            <a:cxnLst/>
            <a:rect l="l" t="t" r="r" b="b"/>
            <a:pathLst>
              <a:path w="635068" h="585453">
                <a:moveTo>
                  <a:pt x="0" y="0"/>
                </a:moveTo>
                <a:lnTo>
                  <a:pt x="635068" y="0"/>
                </a:lnTo>
                <a:lnTo>
                  <a:pt x="635068" y="585454"/>
                </a:lnTo>
                <a:lnTo>
                  <a:pt x="0" y="585454"/>
                </a:lnTo>
                <a:lnTo>
                  <a:pt x="0" y="0"/>
                </a:lnTo>
                <a:close/>
              </a:path>
            </a:pathLst>
          </a:custGeom>
          <a:blipFill>
            <a:blip r:embed="rId4">
              <a:extLst>
                <a:ext uri="{96DAC541-7B7A-43D3-8B79-37D633B846F1}">
                  <asvg:svgBlip xmlns:asvg="http://schemas.microsoft.com/office/drawing/2016/SVG/main" r:embed="rId5"/>
                </a:ext>
              </a:extLst>
            </a:blip>
            <a:stretch>
              <a:fillRect l="-31484" t="-39236" r="-39297" b="-46019"/>
            </a:stretch>
          </a:blipFill>
        </p:spPr>
        <p:txBody>
          <a:bodyPr/>
          <a:lstStyle/>
          <a:p>
            <a:endParaRPr lang="en-US">
              <a:latin typeface="Tahoma" panose="020B0604030504040204" pitchFamily="34" charset="0"/>
            </a:endParaRPr>
          </a:p>
        </p:txBody>
      </p:sp>
      <p:sp>
        <p:nvSpPr>
          <p:cNvPr id="17" name="Freeform 17"/>
          <p:cNvSpPr/>
          <p:nvPr/>
        </p:nvSpPr>
        <p:spPr>
          <a:xfrm>
            <a:off x="883433" y="3375118"/>
            <a:ext cx="7773106" cy="1768382"/>
          </a:xfrm>
          <a:custGeom>
            <a:avLst/>
            <a:gdLst/>
            <a:ahLst/>
            <a:cxnLst/>
            <a:rect l="l" t="t" r="r" b="b"/>
            <a:pathLst>
              <a:path w="7773106" h="1768382">
                <a:moveTo>
                  <a:pt x="0" y="0"/>
                </a:moveTo>
                <a:lnTo>
                  <a:pt x="7773106" y="0"/>
                </a:lnTo>
                <a:lnTo>
                  <a:pt x="7773106" y="1768382"/>
                </a:lnTo>
                <a:lnTo>
                  <a:pt x="0" y="1768382"/>
                </a:lnTo>
                <a:lnTo>
                  <a:pt x="0" y="0"/>
                </a:lnTo>
                <a:close/>
              </a:path>
            </a:pathLst>
          </a:custGeom>
          <a:blipFill>
            <a:blip r:embed="rId6"/>
            <a:stretch>
              <a:fillRect/>
            </a:stretch>
          </a:blipFill>
        </p:spPr>
        <p:txBody>
          <a:bodyPr/>
          <a:lstStyle/>
          <a:p>
            <a:endParaRPr lang="en-US">
              <a:latin typeface="Tahoma" panose="020B0604030504040204" pitchFamily="34" charset="0"/>
            </a:endParaRPr>
          </a:p>
        </p:txBody>
      </p:sp>
      <p:sp>
        <p:nvSpPr>
          <p:cNvPr id="18" name="Freeform 18"/>
          <p:cNvSpPr/>
          <p:nvPr/>
        </p:nvSpPr>
        <p:spPr>
          <a:xfrm>
            <a:off x="883433" y="6541984"/>
            <a:ext cx="7773106" cy="592699"/>
          </a:xfrm>
          <a:custGeom>
            <a:avLst/>
            <a:gdLst/>
            <a:ahLst/>
            <a:cxnLst/>
            <a:rect l="l" t="t" r="r" b="b"/>
            <a:pathLst>
              <a:path w="7773106" h="592699">
                <a:moveTo>
                  <a:pt x="0" y="0"/>
                </a:moveTo>
                <a:lnTo>
                  <a:pt x="7773106" y="0"/>
                </a:lnTo>
                <a:lnTo>
                  <a:pt x="7773106" y="592700"/>
                </a:lnTo>
                <a:lnTo>
                  <a:pt x="0" y="592700"/>
                </a:lnTo>
                <a:lnTo>
                  <a:pt x="0" y="0"/>
                </a:lnTo>
                <a:close/>
              </a:path>
            </a:pathLst>
          </a:custGeom>
          <a:blipFill>
            <a:blip r:embed="rId7"/>
            <a:stretch>
              <a:fillRect/>
            </a:stretch>
          </a:blipFill>
        </p:spPr>
        <p:txBody>
          <a:bodyPr/>
          <a:lstStyle/>
          <a:p>
            <a:endParaRPr lang="en-US">
              <a:latin typeface="Tahoma" panose="020B0604030504040204" pitchFamily="34" charset="0"/>
            </a:endParaRPr>
          </a:p>
        </p:txBody>
      </p:sp>
      <p:sp>
        <p:nvSpPr>
          <p:cNvPr id="19" name="Freeform 19"/>
          <p:cNvSpPr/>
          <p:nvPr/>
        </p:nvSpPr>
        <p:spPr>
          <a:xfrm>
            <a:off x="883433" y="7343552"/>
            <a:ext cx="7773106" cy="2943448"/>
          </a:xfrm>
          <a:custGeom>
            <a:avLst/>
            <a:gdLst/>
            <a:ahLst/>
            <a:cxnLst/>
            <a:rect l="l" t="t" r="r" b="b"/>
            <a:pathLst>
              <a:path w="7773106" h="2943448">
                <a:moveTo>
                  <a:pt x="0" y="0"/>
                </a:moveTo>
                <a:lnTo>
                  <a:pt x="7773106" y="0"/>
                </a:lnTo>
                <a:lnTo>
                  <a:pt x="7773106" y="2943448"/>
                </a:lnTo>
                <a:lnTo>
                  <a:pt x="0" y="2943448"/>
                </a:lnTo>
                <a:lnTo>
                  <a:pt x="0" y="0"/>
                </a:lnTo>
                <a:close/>
              </a:path>
            </a:pathLst>
          </a:custGeom>
          <a:blipFill>
            <a:blip r:embed="rId8"/>
            <a:stretch>
              <a:fillRect/>
            </a:stretch>
          </a:blipFill>
        </p:spPr>
        <p:txBody>
          <a:bodyPr/>
          <a:lstStyle/>
          <a:p>
            <a:endParaRPr lang="en-US">
              <a:latin typeface="Tahoma" panose="020B0604030504040204" pitchFamily="34" charset="0"/>
            </a:endParaRPr>
          </a:p>
        </p:txBody>
      </p:sp>
      <p:sp>
        <p:nvSpPr>
          <p:cNvPr id="20" name="Freeform 20"/>
          <p:cNvSpPr/>
          <p:nvPr/>
        </p:nvSpPr>
        <p:spPr>
          <a:xfrm>
            <a:off x="9492072" y="3375118"/>
            <a:ext cx="7767228" cy="2903001"/>
          </a:xfrm>
          <a:custGeom>
            <a:avLst/>
            <a:gdLst/>
            <a:ahLst/>
            <a:cxnLst/>
            <a:rect l="l" t="t" r="r" b="b"/>
            <a:pathLst>
              <a:path w="7767228" h="2903001">
                <a:moveTo>
                  <a:pt x="0" y="0"/>
                </a:moveTo>
                <a:lnTo>
                  <a:pt x="7767228" y="0"/>
                </a:lnTo>
                <a:lnTo>
                  <a:pt x="7767228" y="2903002"/>
                </a:lnTo>
                <a:lnTo>
                  <a:pt x="0" y="2903002"/>
                </a:lnTo>
                <a:lnTo>
                  <a:pt x="0" y="0"/>
                </a:lnTo>
                <a:close/>
              </a:path>
            </a:pathLst>
          </a:custGeom>
          <a:blipFill>
            <a:blip r:embed="rId9"/>
            <a:stretch>
              <a:fillRect/>
            </a:stretch>
          </a:blipFill>
        </p:spPr>
        <p:txBody>
          <a:bodyPr/>
          <a:lstStyle/>
          <a:p>
            <a:endParaRPr lang="en-US">
              <a:latin typeface="Tahoma" panose="020B0604030504040204" pitchFamily="34" charset="0"/>
            </a:endParaRPr>
          </a:p>
        </p:txBody>
      </p:sp>
      <p:sp>
        <p:nvSpPr>
          <p:cNvPr id="21" name="Freeform 21"/>
          <p:cNvSpPr/>
          <p:nvPr/>
        </p:nvSpPr>
        <p:spPr>
          <a:xfrm>
            <a:off x="9532472" y="7174181"/>
            <a:ext cx="7726828" cy="2824461"/>
          </a:xfrm>
          <a:custGeom>
            <a:avLst/>
            <a:gdLst/>
            <a:ahLst/>
            <a:cxnLst/>
            <a:rect l="l" t="t" r="r" b="b"/>
            <a:pathLst>
              <a:path w="7726828" h="2824461">
                <a:moveTo>
                  <a:pt x="0" y="0"/>
                </a:moveTo>
                <a:lnTo>
                  <a:pt x="7726828" y="0"/>
                </a:lnTo>
                <a:lnTo>
                  <a:pt x="7726828" y="2824460"/>
                </a:lnTo>
                <a:lnTo>
                  <a:pt x="0" y="2824460"/>
                </a:lnTo>
                <a:lnTo>
                  <a:pt x="0" y="0"/>
                </a:lnTo>
                <a:close/>
              </a:path>
            </a:pathLst>
          </a:custGeom>
          <a:blipFill>
            <a:blip r:embed="rId10"/>
            <a:stretch>
              <a:fillRect/>
            </a:stretch>
          </a:blipFill>
        </p:spPr>
        <p:txBody>
          <a:bodyPr/>
          <a:lstStyle/>
          <a:p>
            <a:endParaRPr lang="en-US">
              <a:latin typeface="Tahoma" panose="020B0604030504040204" pitchFamily="34" charset="0"/>
            </a:endParaRPr>
          </a:p>
        </p:txBody>
      </p:sp>
      <p:sp>
        <p:nvSpPr>
          <p:cNvPr id="22" name="TextBox 22"/>
          <p:cNvSpPr txBox="1"/>
          <p:nvPr/>
        </p:nvSpPr>
        <p:spPr>
          <a:xfrm>
            <a:off x="883433" y="2458232"/>
            <a:ext cx="8260567" cy="482953"/>
          </a:xfrm>
          <a:prstGeom prst="rect">
            <a:avLst/>
          </a:prstGeom>
        </p:spPr>
        <p:txBody>
          <a:bodyPr lIns="0" tIns="0" rIns="0" bIns="0" rtlCol="0" anchor="t">
            <a:spAutoFit/>
          </a:bodyPr>
          <a:lstStyle/>
          <a:p>
            <a:pPr algn="just">
              <a:lnSpc>
                <a:spcPts val="4200"/>
              </a:lnSpc>
            </a:pPr>
            <a:r>
              <a:rPr lang="en-US" sz="3000" err="1">
                <a:solidFill>
                  <a:srgbClr val="000000"/>
                </a:solidFill>
                <a:latin typeface="Tahoma"/>
                <a:ea typeface="Tahoma"/>
                <a:cs typeface="Tahoma"/>
                <a:sym typeface="Tahoma"/>
              </a:rPr>
              <a:t>Sử</a:t>
            </a:r>
            <a:r>
              <a:rPr lang="en-US" sz="3000">
                <a:solidFill>
                  <a:srgbClr val="000000"/>
                </a:solidFill>
                <a:latin typeface="Tahoma"/>
                <a:ea typeface="Tahoma"/>
                <a:cs typeface="Tahoma"/>
                <a:sym typeface="Tahoma"/>
              </a:rPr>
              <a:t> </a:t>
            </a:r>
            <a:r>
              <a:rPr lang="en-US" sz="3000" err="1">
                <a:solidFill>
                  <a:srgbClr val="000000"/>
                </a:solidFill>
                <a:latin typeface="Tahoma"/>
                <a:ea typeface="Tahoma"/>
                <a:cs typeface="Tahoma"/>
                <a:sym typeface="Tahoma"/>
              </a:rPr>
              <a:t>dụng</a:t>
            </a:r>
            <a:r>
              <a:rPr lang="en-US" sz="3000">
                <a:solidFill>
                  <a:srgbClr val="000000"/>
                </a:solidFill>
                <a:latin typeface="Tahoma"/>
                <a:ea typeface="Tahoma"/>
                <a:cs typeface="Tahoma"/>
                <a:sym typeface="Tahoma"/>
              </a:rPr>
              <a:t> </a:t>
            </a:r>
            <a:r>
              <a:rPr lang="en-US" sz="3000" err="1">
                <a:solidFill>
                  <a:srgbClr val="000000"/>
                </a:solidFill>
                <a:latin typeface="Tahoma"/>
                <a:ea typeface="Tahoma"/>
                <a:cs typeface="Tahoma"/>
                <a:sym typeface="Tahoma"/>
              </a:rPr>
              <a:t>câu</a:t>
            </a:r>
            <a:r>
              <a:rPr lang="en-US" sz="3000">
                <a:solidFill>
                  <a:srgbClr val="000000"/>
                </a:solidFill>
                <a:latin typeface="Tahoma"/>
                <a:ea typeface="Tahoma"/>
                <a:cs typeface="Tahoma"/>
                <a:sym typeface="Tahoma"/>
              </a:rPr>
              <a:t> </a:t>
            </a:r>
            <a:r>
              <a:rPr lang="en-US" sz="3000" err="1">
                <a:solidFill>
                  <a:srgbClr val="000000"/>
                </a:solidFill>
                <a:latin typeface="Tahoma"/>
                <a:ea typeface="Tahoma"/>
                <a:cs typeface="Tahoma"/>
                <a:sym typeface="Tahoma"/>
              </a:rPr>
              <a:t>lệnh</a:t>
            </a:r>
            <a:r>
              <a:rPr lang="en-US" sz="3000">
                <a:solidFill>
                  <a:srgbClr val="000000"/>
                </a:solidFill>
                <a:latin typeface="Tahoma"/>
                <a:ea typeface="Tahoma"/>
                <a:cs typeface="Tahoma"/>
                <a:sym typeface="Tahoma"/>
              </a:rPr>
              <a:t> </a:t>
            </a:r>
            <a:r>
              <a:rPr lang="en-US" sz="3000" b="1">
                <a:solidFill>
                  <a:srgbClr val="00BF63"/>
                </a:solidFill>
                <a:latin typeface="Tahoma" panose="020B0604030504040204" pitchFamily="34" charset="0"/>
                <a:ea typeface="Tahoma" panose="020B0604030504040204" pitchFamily="34" charset="0"/>
                <a:cs typeface="Tahoma" panose="020B0604030504040204" pitchFamily="34" charset="0"/>
                <a:sym typeface="Tahoma Bold"/>
              </a:rPr>
              <a:t>ALTER TABLE</a:t>
            </a:r>
          </a:p>
        </p:txBody>
      </p:sp>
      <p:sp>
        <p:nvSpPr>
          <p:cNvPr id="23" name="TextBox 23"/>
          <p:cNvSpPr txBox="1"/>
          <p:nvPr/>
        </p:nvSpPr>
        <p:spPr>
          <a:xfrm>
            <a:off x="3840361" y="1223157"/>
            <a:ext cx="11030070" cy="563488"/>
          </a:xfrm>
          <a:prstGeom prst="rect">
            <a:avLst/>
          </a:prstGeom>
        </p:spPr>
        <p:txBody>
          <a:bodyPr lIns="0" tIns="0" rIns="0" bIns="0" rtlCol="0" anchor="t">
            <a:spAutoFit/>
          </a:bodyPr>
          <a:lstStyle/>
          <a:p>
            <a:pPr marL="0" lvl="0" indent="0" algn="l">
              <a:lnSpc>
                <a:spcPts val="4900"/>
              </a:lnSpc>
              <a:spcBef>
                <a:spcPct val="0"/>
              </a:spcBef>
            </a:pPr>
            <a:r>
              <a:rPr lang="en-US" sz="3500" b="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2.3. </a:t>
            </a:r>
            <a:r>
              <a:rPr lang="en-US" sz="3500" b="1" err="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Thêm</a:t>
            </a:r>
            <a:r>
              <a:rPr lang="en-US" sz="3500" b="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 </a:t>
            </a:r>
            <a:r>
              <a:rPr lang="en-US" sz="3500" b="1" err="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thay</a:t>
            </a:r>
            <a:r>
              <a:rPr lang="en-US" sz="3500" b="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 </a:t>
            </a:r>
            <a:r>
              <a:rPr lang="en-US" sz="3500" b="1" err="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đổi</a:t>
            </a:r>
            <a:r>
              <a:rPr lang="en-US" sz="3500" b="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 </a:t>
            </a:r>
            <a:r>
              <a:rPr lang="en-US" sz="3500" b="1" err="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hoặc</a:t>
            </a:r>
            <a:r>
              <a:rPr lang="en-US" sz="3500" b="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 </a:t>
            </a:r>
            <a:r>
              <a:rPr lang="en-US" sz="3500" b="1" err="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bổ</a:t>
            </a:r>
            <a:r>
              <a:rPr lang="en-US" sz="3500" b="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 sung </a:t>
            </a:r>
            <a:r>
              <a:rPr lang="en-US" sz="3500" b="1" err="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thuộc</a:t>
            </a:r>
            <a:r>
              <a:rPr lang="en-US" sz="3500" b="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 </a:t>
            </a:r>
            <a:r>
              <a:rPr lang="en-US" sz="3500" b="1" err="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tính</a:t>
            </a:r>
            <a:r>
              <a:rPr lang="en-US" sz="3500" b="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 </a:t>
            </a:r>
            <a:r>
              <a:rPr lang="en-US" sz="3500" b="1" err="1">
                <a:solidFill>
                  <a:srgbClr val="3972F0"/>
                </a:solidFill>
                <a:latin typeface="Tahoma" panose="020B0604030504040204" pitchFamily="34" charset="0"/>
                <a:ea typeface="Tahoma" panose="020B0604030504040204" pitchFamily="34" charset="0"/>
                <a:cs typeface="Tahoma" panose="020B0604030504040204" pitchFamily="34" charset="0"/>
                <a:sym typeface="Tahoma Bold"/>
              </a:rPr>
              <a:t>bảng</a:t>
            </a:r>
            <a:endParaRPr lang="en-US" sz="3500" b="1">
              <a:solidFill>
                <a:srgbClr val="3972F0"/>
              </a:solidFill>
              <a:latin typeface="Tahoma" panose="020B0604030504040204" pitchFamily="34" charset="0"/>
              <a:ea typeface="Tahoma" panose="020B0604030504040204" pitchFamily="34" charset="0"/>
              <a:cs typeface="Tahoma" panose="020B0604030504040204" pitchFamily="34" charset="0"/>
              <a:sym typeface="Tahoma Bold"/>
            </a:endParaRPr>
          </a:p>
        </p:txBody>
      </p:sp>
      <p:sp>
        <p:nvSpPr>
          <p:cNvPr id="24" name="TextBox 24"/>
          <p:cNvSpPr txBox="1"/>
          <p:nvPr/>
        </p:nvSpPr>
        <p:spPr>
          <a:xfrm>
            <a:off x="883433" y="5320535"/>
            <a:ext cx="7773106" cy="1047750"/>
          </a:xfrm>
          <a:prstGeom prst="rect">
            <a:avLst/>
          </a:prstGeom>
        </p:spPr>
        <p:txBody>
          <a:bodyPr lIns="0" tIns="0" rIns="0" bIns="0" rtlCol="0" anchor="t">
            <a:spAutoFit/>
          </a:bodyPr>
          <a:lstStyle/>
          <a:p>
            <a:pPr algn="l">
              <a:lnSpc>
                <a:spcPts val="4200"/>
              </a:lnSpc>
            </a:pPr>
            <a:r>
              <a:rPr lang="en-US" sz="3000" err="1">
                <a:solidFill>
                  <a:srgbClr val="000000"/>
                </a:solidFill>
                <a:latin typeface="Tahoma"/>
                <a:ea typeface="Tahoma"/>
                <a:cs typeface="Tahoma"/>
                <a:sym typeface="Tahoma"/>
              </a:rPr>
              <a:t>Xem</a:t>
            </a:r>
            <a:r>
              <a:rPr lang="en-US" sz="3000">
                <a:solidFill>
                  <a:srgbClr val="000000"/>
                </a:solidFill>
                <a:latin typeface="Tahoma"/>
                <a:ea typeface="Tahoma"/>
                <a:cs typeface="Tahoma"/>
                <a:sym typeface="Tahoma"/>
              </a:rPr>
              <a:t> </a:t>
            </a:r>
            <a:r>
              <a:rPr lang="en-US" sz="3000" err="1">
                <a:solidFill>
                  <a:srgbClr val="000000"/>
                </a:solidFill>
                <a:latin typeface="Tahoma"/>
                <a:ea typeface="Tahoma"/>
                <a:cs typeface="Tahoma"/>
                <a:sym typeface="Tahoma"/>
              </a:rPr>
              <a:t>Lịch</a:t>
            </a:r>
            <a:r>
              <a:rPr lang="en-US" sz="3000">
                <a:solidFill>
                  <a:srgbClr val="000000"/>
                </a:solidFill>
                <a:latin typeface="Tahoma"/>
                <a:ea typeface="Tahoma"/>
                <a:cs typeface="Tahoma"/>
                <a:sym typeface="Tahoma"/>
              </a:rPr>
              <a:t> </a:t>
            </a:r>
            <a:r>
              <a:rPr lang="en-US" sz="3000" err="1">
                <a:solidFill>
                  <a:srgbClr val="000000"/>
                </a:solidFill>
                <a:latin typeface="Tahoma"/>
                <a:ea typeface="Tahoma"/>
                <a:cs typeface="Tahoma"/>
                <a:sym typeface="Tahoma"/>
              </a:rPr>
              <a:t>Sử</a:t>
            </a:r>
            <a:r>
              <a:rPr lang="en-US" sz="3000">
                <a:solidFill>
                  <a:srgbClr val="000000"/>
                </a:solidFill>
                <a:latin typeface="Tahoma"/>
                <a:ea typeface="Tahoma"/>
                <a:cs typeface="Tahoma"/>
                <a:sym typeface="Tahoma"/>
              </a:rPr>
              <a:t> </a:t>
            </a:r>
            <a:r>
              <a:rPr lang="en-US" sz="3000" err="1">
                <a:solidFill>
                  <a:srgbClr val="000000"/>
                </a:solidFill>
                <a:latin typeface="Tahoma"/>
                <a:ea typeface="Tahoma"/>
                <a:cs typeface="Tahoma"/>
                <a:sym typeface="Tahoma"/>
              </a:rPr>
              <a:t>Thay</a:t>
            </a:r>
            <a:r>
              <a:rPr lang="en-US" sz="3000">
                <a:solidFill>
                  <a:srgbClr val="000000"/>
                </a:solidFill>
                <a:latin typeface="Tahoma"/>
                <a:ea typeface="Tahoma"/>
                <a:cs typeface="Tahoma"/>
                <a:sym typeface="Tahoma"/>
              </a:rPr>
              <a:t> </a:t>
            </a:r>
            <a:r>
              <a:rPr lang="en-US" sz="3000" err="1">
                <a:solidFill>
                  <a:srgbClr val="000000"/>
                </a:solidFill>
                <a:latin typeface="Tahoma"/>
                <a:ea typeface="Tahoma"/>
                <a:cs typeface="Tahoma"/>
                <a:sym typeface="Tahoma"/>
              </a:rPr>
              <a:t>Đổi</a:t>
            </a:r>
            <a:r>
              <a:rPr lang="en-US" sz="3000">
                <a:solidFill>
                  <a:srgbClr val="000000"/>
                </a:solidFill>
                <a:latin typeface="Tahoma"/>
                <a:ea typeface="Tahoma"/>
                <a:cs typeface="Tahoma"/>
                <a:sym typeface="Tahoma"/>
              </a:rPr>
              <a:t> </a:t>
            </a:r>
            <a:r>
              <a:rPr lang="en-US" sz="3000" err="1">
                <a:solidFill>
                  <a:srgbClr val="000000"/>
                </a:solidFill>
                <a:latin typeface="Tahoma"/>
                <a:ea typeface="Tahoma"/>
                <a:cs typeface="Tahoma"/>
                <a:sym typeface="Tahoma"/>
              </a:rPr>
              <a:t>Thuộc</a:t>
            </a:r>
            <a:r>
              <a:rPr lang="en-US" sz="3000">
                <a:solidFill>
                  <a:srgbClr val="000000"/>
                </a:solidFill>
                <a:latin typeface="Tahoma"/>
                <a:ea typeface="Tahoma"/>
                <a:cs typeface="Tahoma"/>
                <a:sym typeface="Tahoma"/>
              </a:rPr>
              <a:t> </a:t>
            </a:r>
            <a:r>
              <a:rPr lang="en-US" sz="3000" err="1">
                <a:solidFill>
                  <a:srgbClr val="000000"/>
                </a:solidFill>
                <a:latin typeface="Tahoma"/>
                <a:ea typeface="Tahoma"/>
                <a:cs typeface="Tahoma"/>
                <a:sym typeface="Tahoma"/>
              </a:rPr>
              <a:t>Tính</a:t>
            </a:r>
            <a:r>
              <a:rPr lang="en-US" sz="3000">
                <a:solidFill>
                  <a:srgbClr val="000000"/>
                </a:solidFill>
                <a:latin typeface="Tahoma"/>
                <a:ea typeface="Tahoma"/>
                <a:cs typeface="Tahoma"/>
                <a:sym typeface="Tahoma"/>
              </a:rPr>
              <a:t> </a:t>
            </a:r>
            <a:r>
              <a:rPr lang="en-US" sz="3000" err="1">
                <a:solidFill>
                  <a:srgbClr val="000000"/>
                </a:solidFill>
                <a:latin typeface="Tahoma"/>
                <a:ea typeface="Tahoma"/>
                <a:cs typeface="Tahoma"/>
                <a:sym typeface="Tahoma"/>
              </a:rPr>
              <a:t>Bảng</a:t>
            </a:r>
            <a:r>
              <a:rPr lang="en-US" sz="3000">
                <a:solidFill>
                  <a:srgbClr val="000000"/>
                </a:solidFill>
                <a:latin typeface="Tahoma"/>
                <a:ea typeface="Tahoma"/>
                <a:cs typeface="Tahoma"/>
                <a:sym typeface="Tahoma"/>
              </a:rPr>
              <a:t>: </a:t>
            </a:r>
            <a:r>
              <a:rPr lang="en-US" sz="3000" b="1">
                <a:solidFill>
                  <a:srgbClr val="00BF63"/>
                </a:solidFill>
                <a:latin typeface="Tahoma" panose="020B0604030504040204" pitchFamily="34" charset="0"/>
                <a:ea typeface="Tahoma" panose="020B0604030504040204" pitchFamily="34" charset="0"/>
                <a:cs typeface="Tahoma" panose="020B0604030504040204" pitchFamily="34" charset="0"/>
                <a:sym typeface="Tahoma Bold"/>
              </a:rPr>
              <a:t>history()</a:t>
            </a:r>
          </a:p>
        </p:txBody>
      </p:sp>
      <p:sp>
        <p:nvSpPr>
          <p:cNvPr id="25" name="TextBox 25"/>
          <p:cNvSpPr txBox="1"/>
          <p:nvPr/>
        </p:nvSpPr>
        <p:spPr>
          <a:xfrm>
            <a:off x="9532472" y="2191532"/>
            <a:ext cx="6152404" cy="1047750"/>
          </a:xfrm>
          <a:prstGeom prst="rect">
            <a:avLst/>
          </a:prstGeom>
        </p:spPr>
        <p:txBody>
          <a:bodyPr lIns="0" tIns="0" rIns="0" bIns="0" rtlCol="0" anchor="t">
            <a:spAutoFit/>
          </a:bodyPr>
          <a:lstStyle/>
          <a:p>
            <a:pPr algn="just">
              <a:lnSpc>
                <a:spcPts val="4200"/>
              </a:lnSpc>
            </a:pPr>
            <a:r>
              <a:rPr lang="en-US" sz="3000" err="1">
                <a:solidFill>
                  <a:srgbClr val="000000"/>
                </a:solidFill>
                <a:latin typeface="Tahoma"/>
                <a:ea typeface="Tahoma"/>
                <a:cs typeface="Tahoma"/>
                <a:sym typeface="Tahoma"/>
              </a:rPr>
              <a:t>Xem</a:t>
            </a:r>
            <a:r>
              <a:rPr lang="en-US" sz="3000">
                <a:solidFill>
                  <a:srgbClr val="000000"/>
                </a:solidFill>
                <a:latin typeface="Tahoma"/>
                <a:ea typeface="Tahoma"/>
                <a:cs typeface="Tahoma"/>
                <a:sym typeface="Tahoma"/>
              </a:rPr>
              <a:t> </a:t>
            </a:r>
            <a:r>
              <a:rPr lang="en-US" sz="3000" err="1">
                <a:solidFill>
                  <a:srgbClr val="000000"/>
                </a:solidFill>
                <a:latin typeface="Tahoma"/>
                <a:ea typeface="Tahoma"/>
                <a:cs typeface="Tahoma"/>
                <a:sym typeface="Tahoma"/>
              </a:rPr>
              <a:t>Các</a:t>
            </a:r>
            <a:r>
              <a:rPr lang="en-US" sz="3000">
                <a:solidFill>
                  <a:srgbClr val="000000"/>
                </a:solidFill>
                <a:latin typeface="Tahoma"/>
                <a:ea typeface="Tahoma"/>
                <a:cs typeface="Tahoma"/>
                <a:sym typeface="Tahoma"/>
              </a:rPr>
              <a:t> </a:t>
            </a:r>
            <a:r>
              <a:rPr lang="en-US" sz="3000" err="1">
                <a:solidFill>
                  <a:srgbClr val="000000"/>
                </a:solidFill>
                <a:latin typeface="Tahoma"/>
                <a:ea typeface="Tahoma"/>
                <a:cs typeface="Tahoma"/>
                <a:sym typeface="Tahoma"/>
              </a:rPr>
              <a:t>Thuộc</a:t>
            </a:r>
            <a:r>
              <a:rPr lang="en-US" sz="3000">
                <a:solidFill>
                  <a:srgbClr val="000000"/>
                </a:solidFill>
                <a:latin typeface="Tahoma"/>
                <a:ea typeface="Tahoma"/>
                <a:cs typeface="Tahoma"/>
                <a:sym typeface="Tahoma"/>
              </a:rPr>
              <a:t> </a:t>
            </a:r>
            <a:r>
              <a:rPr lang="en-US" sz="3000" err="1">
                <a:solidFill>
                  <a:srgbClr val="000000"/>
                </a:solidFill>
                <a:latin typeface="Tahoma"/>
                <a:ea typeface="Tahoma"/>
                <a:cs typeface="Tahoma"/>
                <a:sym typeface="Tahoma"/>
              </a:rPr>
              <a:t>Tính</a:t>
            </a:r>
            <a:r>
              <a:rPr lang="en-US" sz="3000">
                <a:solidFill>
                  <a:srgbClr val="000000"/>
                </a:solidFill>
                <a:latin typeface="Tahoma"/>
                <a:ea typeface="Tahoma"/>
                <a:cs typeface="Tahoma"/>
                <a:sym typeface="Tahoma"/>
              </a:rPr>
              <a:t> </a:t>
            </a:r>
            <a:r>
              <a:rPr lang="en-US" sz="3000" err="1">
                <a:solidFill>
                  <a:srgbClr val="000000"/>
                </a:solidFill>
                <a:latin typeface="Tahoma"/>
                <a:ea typeface="Tahoma"/>
                <a:cs typeface="Tahoma"/>
                <a:sym typeface="Tahoma"/>
              </a:rPr>
              <a:t>Hiện</a:t>
            </a:r>
            <a:r>
              <a:rPr lang="en-US" sz="3000">
                <a:solidFill>
                  <a:srgbClr val="000000"/>
                </a:solidFill>
                <a:latin typeface="Tahoma"/>
                <a:ea typeface="Tahoma"/>
                <a:cs typeface="Tahoma"/>
                <a:sym typeface="Tahoma"/>
              </a:rPr>
              <a:t> </a:t>
            </a:r>
            <a:r>
              <a:rPr lang="en-US" sz="3000" err="1">
                <a:solidFill>
                  <a:srgbClr val="000000"/>
                </a:solidFill>
                <a:latin typeface="Tahoma"/>
                <a:ea typeface="Tahoma"/>
                <a:cs typeface="Tahoma"/>
                <a:sym typeface="Tahoma"/>
              </a:rPr>
              <a:t>Tại</a:t>
            </a:r>
            <a:r>
              <a:rPr lang="en-US" sz="3000">
                <a:solidFill>
                  <a:srgbClr val="000000"/>
                </a:solidFill>
                <a:latin typeface="Tahoma"/>
                <a:ea typeface="Tahoma"/>
                <a:cs typeface="Tahoma"/>
                <a:sym typeface="Tahoma"/>
              </a:rPr>
              <a:t> </a:t>
            </a:r>
            <a:r>
              <a:rPr lang="en-US" sz="3000" err="1">
                <a:solidFill>
                  <a:srgbClr val="000000"/>
                </a:solidFill>
                <a:latin typeface="Tahoma"/>
                <a:ea typeface="Tahoma"/>
                <a:cs typeface="Tahoma"/>
                <a:sym typeface="Tahoma"/>
              </a:rPr>
              <a:t>Của</a:t>
            </a:r>
            <a:r>
              <a:rPr lang="en-US" sz="3000">
                <a:solidFill>
                  <a:srgbClr val="000000"/>
                </a:solidFill>
                <a:latin typeface="Tahoma"/>
                <a:ea typeface="Tahoma"/>
                <a:cs typeface="Tahoma"/>
                <a:sym typeface="Tahoma"/>
              </a:rPr>
              <a:t> </a:t>
            </a:r>
            <a:r>
              <a:rPr lang="en-US" sz="3000" err="1">
                <a:solidFill>
                  <a:srgbClr val="000000"/>
                </a:solidFill>
                <a:latin typeface="Tahoma"/>
                <a:ea typeface="Tahoma"/>
                <a:cs typeface="Tahoma"/>
                <a:sym typeface="Tahoma"/>
              </a:rPr>
              <a:t>Bảng</a:t>
            </a:r>
            <a:r>
              <a:rPr lang="en-US" sz="3000">
                <a:solidFill>
                  <a:srgbClr val="000000"/>
                </a:solidFill>
                <a:latin typeface="Tahoma"/>
                <a:ea typeface="Tahoma"/>
                <a:cs typeface="Tahoma"/>
                <a:sym typeface="Tahoma"/>
              </a:rPr>
              <a:t>: </a:t>
            </a:r>
            <a:r>
              <a:rPr lang="en-US" sz="3000" b="1">
                <a:solidFill>
                  <a:srgbClr val="00BF63"/>
                </a:solidFill>
                <a:latin typeface="Tahoma" panose="020B0604030504040204" pitchFamily="34" charset="0"/>
                <a:ea typeface="Tahoma" panose="020B0604030504040204" pitchFamily="34" charset="0"/>
                <a:cs typeface="Tahoma" panose="020B0604030504040204" pitchFamily="34" charset="0"/>
                <a:sym typeface="Tahoma Bold"/>
              </a:rPr>
              <a:t>SHOW TBLPROPERTIES</a:t>
            </a:r>
          </a:p>
        </p:txBody>
      </p:sp>
      <p:sp>
        <p:nvSpPr>
          <p:cNvPr id="26" name="TextBox 26"/>
          <p:cNvSpPr txBox="1"/>
          <p:nvPr/>
        </p:nvSpPr>
        <p:spPr>
          <a:xfrm>
            <a:off x="9492072" y="6382895"/>
            <a:ext cx="8260567" cy="482953"/>
          </a:xfrm>
          <a:prstGeom prst="rect">
            <a:avLst/>
          </a:prstGeom>
        </p:spPr>
        <p:txBody>
          <a:bodyPr lIns="0" tIns="0" rIns="0" bIns="0" rtlCol="0" anchor="t">
            <a:spAutoFit/>
          </a:bodyPr>
          <a:lstStyle/>
          <a:p>
            <a:pPr algn="just">
              <a:lnSpc>
                <a:spcPts val="4200"/>
              </a:lnSpc>
            </a:pPr>
            <a:r>
              <a:rPr lang="en-US" sz="3000" err="1">
                <a:solidFill>
                  <a:srgbClr val="000000"/>
                </a:solidFill>
                <a:latin typeface="Tahoma"/>
                <a:ea typeface="Tahoma"/>
                <a:cs typeface="Tahoma"/>
                <a:sym typeface="Tahoma"/>
              </a:rPr>
              <a:t>Hoặc</a:t>
            </a:r>
            <a:r>
              <a:rPr lang="en-US" sz="3000">
                <a:solidFill>
                  <a:srgbClr val="000000"/>
                </a:solidFill>
                <a:latin typeface="Tahoma"/>
                <a:ea typeface="Tahoma"/>
                <a:cs typeface="Tahoma"/>
                <a:sym typeface="Tahoma"/>
              </a:rPr>
              <a:t> </a:t>
            </a:r>
            <a:r>
              <a:rPr lang="en-US" sz="3000" err="1">
                <a:solidFill>
                  <a:srgbClr val="000000"/>
                </a:solidFill>
                <a:latin typeface="Tahoma"/>
                <a:ea typeface="Tahoma"/>
                <a:cs typeface="Tahoma"/>
                <a:sym typeface="Tahoma"/>
              </a:rPr>
              <a:t>dùng</a:t>
            </a:r>
            <a:r>
              <a:rPr lang="en-US" sz="3000">
                <a:solidFill>
                  <a:srgbClr val="000000"/>
                </a:solidFill>
                <a:latin typeface="Tahoma"/>
                <a:ea typeface="Tahoma"/>
                <a:cs typeface="Tahoma"/>
                <a:sym typeface="Tahoma"/>
              </a:rPr>
              <a:t> </a:t>
            </a:r>
            <a:r>
              <a:rPr lang="en-US" sz="3000" b="1">
                <a:solidFill>
                  <a:srgbClr val="00BF63"/>
                </a:solidFill>
                <a:latin typeface="Tahoma" panose="020B0604030504040204" pitchFamily="34" charset="0"/>
                <a:ea typeface="Tahoma" panose="020B0604030504040204" pitchFamily="34" charset="0"/>
                <a:cs typeface="Tahoma" panose="020B0604030504040204" pitchFamily="34" charset="0"/>
                <a:sym typeface="Tahoma Bold"/>
              </a:rPr>
              <a:t>detail()</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TotalTime>
  <Words>3148</Words>
  <Application>Microsoft Office PowerPoint</Application>
  <PresentationFormat>Custom</PresentationFormat>
  <Paragraphs>302</Paragraphs>
  <Slides>43</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43</vt:i4>
      </vt:variant>
    </vt:vector>
  </HeadingPairs>
  <TitlesOfParts>
    <vt:vector size="46" baseType="lpstr">
      <vt:lpstr>Tahoma</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BigData</dc:title>
  <cp:lastModifiedBy>Phạm Đăng Khôi</cp:lastModifiedBy>
  <cp:revision>4</cp:revision>
  <dcterms:created xsi:type="dcterms:W3CDTF">2006-08-16T00:00:00Z</dcterms:created>
  <dcterms:modified xsi:type="dcterms:W3CDTF">2024-12-11T06:38:28Z</dcterms:modified>
  <dc:identifier>DAGYG1G3o68</dc:identifier>
</cp:coreProperties>
</file>